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38" r:id="rId2"/>
    <p:sldId id="333" r:id="rId3"/>
    <p:sldId id="318" r:id="rId4"/>
    <p:sldId id="279" r:id="rId5"/>
    <p:sldId id="327" r:id="rId6"/>
    <p:sldId id="335" r:id="rId7"/>
    <p:sldId id="350" r:id="rId8"/>
    <p:sldId id="280" r:id="rId9"/>
    <p:sldId id="339" r:id="rId10"/>
    <p:sldId id="340" r:id="rId11"/>
    <p:sldId id="316" r:id="rId12"/>
    <p:sldId id="314" r:id="rId13"/>
    <p:sldId id="311" r:id="rId14"/>
    <p:sldId id="341" r:id="rId15"/>
    <p:sldId id="331" r:id="rId16"/>
    <p:sldId id="319" r:id="rId17"/>
    <p:sldId id="345" r:id="rId18"/>
    <p:sldId id="342" r:id="rId19"/>
    <p:sldId id="344" r:id="rId20"/>
    <p:sldId id="320" r:id="rId21"/>
    <p:sldId id="323" r:id="rId22"/>
    <p:sldId id="322" r:id="rId23"/>
    <p:sldId id="353" r:id="rId24"/>
    <p:sldId id="321" r:id="rId25"/>
    <p:sldId id="310" r:id="rId26"/>
    <p:sldId id="351" r:id="rId27"/>
    <p:sldId id="315" r:id="rId28"/>
    <p:sldId id="346" r:id="rId29"/>
    <p:sldId id="348" r:id="rId30"/>
    <p:sldId id="328" r:id="rId31"/>
    <p:sldId id="33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E0000"/>
    <a:srgbClr val="FF0000"/>
    <a:srgbClr val="990033"/>
    <a:srgbClr val="0DF1CB"/>
    <a:srgbClr val="FFCC00"/>
    <a:srgbClr val="11F39D"/>
    <a:srgbClr val="00CC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54" autoAdjust="0"/>
  </p:normalViewPr>
  <p:slideViewPr>
    <p:cSldViewPr snapToGrid="0">
      <p:cViewPr>
        <p:scale>
          <a:sx n="62" d="100"/>
          <a:sy n="62" d="100"/>
        </p:scale>
        <p:origin x="-3024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notesViewPr>
    <p:cSldViewPr snapToGrid="0">
      <p:cViewPr varScale="1">
        <p:scale>
          <a:sx n="70" d="100"/>
          <a:sy n="70" d="100"/>
        </p:scale>
        <p:origin x="-2676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585B64-F3AE-4310-B257-223B387F9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2A3DA9-F14F-4890-B42A-F37831BEA524}" type="slidenum">
              <a:rPr lang="en-US" altLang="en-US" smtClean="0">
                <a:latin typeface="Arial" pitchFamily="34" charset="0"/>
              </a:rPr>
              <a:pPr/>
              <a:t>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7F487A-B15E-43ED-A778-705C34410859}" type="slidenum">
              <a:rPr lang="en-US" altLang="en-US" smtClean="0">
                <a:latin typeface="Arial" pitchFamily="34" charset="0"/>
              </a:rPr>
              <a:pPr/>
              <a:t>10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4C1488-06FE-40E6-8EB1-CD9D20C1E4C9}" type="slidenum">
              <a:rPr lang="en-US" altLang="en-US" smtClean="0">
                <a:latin typeface="Arial" pitchFamily="34" charset="0"/>
              </a:rPr>
              <a:pPr/>
              <a:t>11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6E6A0B-617B-4DAB-9A25-5781D9628968}" type="slidenum">
              <a:rPr lang="en-US" altLang="en-US" smtClean="0">
                <a:latin typeface="Arial" pitchFamily="34" charset="0"/>
              </a:rPr>
              <a:pPr/>
              <a:t>12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189CD6-7158-41DA-8CB4-2A9CD80155CF}" type="slidenum">
              <a:rPr lang="en-US" altLang="en-US" smtClean="0">
                <a:latin typeface="Arial" pitchFamily="34" charset="0"/>
              </a:rPr>
              <a:pPr/>
              <a:t>13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8ECF3D-DCBD-419C-9C1C-F8DF60B13900}" type="slidenum">
              <a:rPr lang="en-US" altLang="en-US" smtClean="0">
                <a:latin typeface="Arial" pitchFamily="34" charset="0"/>
              </a:rPr>
              <a:pPr/>
              <a:t>14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627713-6538-4F5E-AF06-30356E1331C6}" type="slidenum">
              <a:rPr lang="en-US" altLang="en-US" smtClean="0">
                <a:latin typeface="Arial" pitchFamily="34" charset="0"/>
              </a:rPr>
              <a:pPr/>
              <a:t>15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888FC7-35E9-40AE-A24C-C96C36ED1760}" type="slidenum">
              <a:rPr lang="en-US" altLang="en-US" smtClean="0">
                <a:latin typeface="Arial" pitchFamily="34" charset="0"/>
              </a:rPr>
              <a:pPr/>
              <a:t>16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DCD19A-90F2-4A83-BEBE-F53F36A1B105}" type="slidenum">
              <a:rPr lang="en-US" altLang="en-US" smtClean="0">
                <a:latin typeface="Arial" pitchFamily="34" charset="0"/>
              </a:rPr>
              <a:pPr/>
              <a:t>17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D627A2-E14B-4B9D-89AE-0194966F4672}" type="slidenum">
              <a:rPr lang="en-US" altLang="en-US" smtClean="0">
                <a:latin typeface="Arial" pitchFamily="34" charset="0"/>
              </a:rPr>
              <a:pPr/>
              <a:t>18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4CC8FB-450F-48ED-888B-2EE46ADAC07D}" type="slidenum">
              <a:rPr lang="en-US" altLang="en-US" smtClean="0">
                <a:latin typeface="Arial" pitchFamily="34" charset="0"/>
              </a:rPr>
              <a:pPr/>
              <a:t>19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D0FEC9-425C-4BD8-8629-32A87CA314F1}" type="slidenum">
              <a:rPr lang="en-US" altLang="en-US" smtClean="0">
                <a:latin typeface="Arial" pitchFamily="34" charset="0"/>
              </a:rPr>
              <a:pPr/>
              <a:t>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6C779F-243C-446B-8ED2-102F2761D73C}" type="slidenum">
              <a:rPr lang="en-US" altLang="en-US" smtClean="0">
                <a:latin typeface="Arial" pitchFamily="34" charset="0"/>
              </a:rPr>
              <a:pPr/>
              <a:t>20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3D44A7-B638-4FEC-85A1-39E800B9A9A0}" type="slidenum">
              <a:rPr lang="en-US" altLang="en-US" smtClean="0">
                <a:latin typeface="Arial" pitchFamily="34" charset="0"/>
              </a:rPr>
              <a:pPr/>
              <a:t>21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A9E58A-EFDF-49C7-9344-75E686D313EC}" type="slidenum">
              <a:rPr lang="en-US" altLang="en-US" smtClean="0">
                <a:latin typeface="Arial" pitchFamily="34" charset="0"/>
              </a:rPr>
              <a:pPr/>
              <a:t>22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3D0E61-F924-43EC-9DCC-F3676EB368E0}" type="slidenum">
              <a:rPr lang="en-US" altLang="en-US" smtClean="0">
                <a:latin typeface="Arial" pitchFamily="34" charset="0"/>
              </a:rPr>
              <a:pPr/>
              <a:t>23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9F5977-E29E-415D-AF16-8F2E74F077A6}" type="slidenum">
              <a:rPr lang="en-US" altLang="en-US" smtClean="0">
                <a:latin typeface="Arial" pitchFamily="34" charset="0"/>
              </a:rPr>
              <a:pPr/>
              <a:t>24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36B13F-0972-4383-A5A3-B49A9FEBF2D8}" type="slidenum">
              <a:rPr lang="en-US" altLang="en-US" smtClean="0">
                <a:latin typeface="Arial" pitchFamily="34" charset="0"/>
              </a:rPr>
              <a:pPr/>
              <a:t>25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80B01D-B017-470F-8B49-0EC1D42F904C}" type="slidenum">
              <a:rPr lang="en-US" altLang="en-US" smtClean="0">
                <a:latin typeface="Arial" pitchFamily="34" charset="0"/>
              </a:rPr>
              <a:pPr/>
              <a:t>26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BCDCAB-96C0-4BBC-9F05-04FFD956DFC3}" type="slidenum">
              <a:rPr lang="en-US" altLang="en-US" smtClean="0">
                <a:latin typeface="Arial" pitchFamily="34" charset="0"/>
              </a:rPr>
              <a:pPr/>
              <a:t>27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A9E2B6-2839-402B-BD3C-3737C79D80E3}" type="slidenum">
              <a:rPr lang="en-US" altLang="en-US" smtClean="0">
                <a:latin typeface="Arial" pitchFamily="34" charset="0"/>
              </a:rPr>
              <a:pPr/>
              <a:t>28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49F44C-3BF2-4DB4-828D-262DA5E49BB5}" type="slidenum">
              <a:rPr lang="en-US" altLang="en-US" smtClean="0">
                <a:latin typeface="Arial" pitchFamily="34" charset="0"/>
              </a:rPr>
              <a:pPr/>
              <a:t>29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E95348-C656-4C01-BFB5-A0BCF66463D2}" type="slidenum">
              <a:rPr lang="en-US" altLang="en-US" smtClean="0">
                <a:latin typeface="Arial" pitchFamily="34" charset="0"/>
              </a:rPr>
              <a:pPr/>
              <a:t>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6733BB-4B8D-4AC7-80EE-265B9CF07BFF}" type="slidenum">
              <a:rPr lang="en-US" altLang="en-US" smtClean="0">
                <a:latin typeface="Arial" pitchFamily="34" charset="0"/>
              </a:rPr>
              <a:pPr/>
              <a:t>30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311E7C-BABF-41F5-8016-5D2AA054AC32}" type="slidenum">
              <a:rPr lang="en-US" altLang="en-US" smtClean="0">
                <a:latin typeface="Arial" pitchFamily="34" charset="0"/>
              </a:rPr>
              <a:pPr/>
              <a:t>31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6321F7-CD29-4054-A08D-B4A876B608F1}" type="slidenum">
              <a:rPr lang="en-US" altLang="en-US" smtClean="0">
                <a:latin typeface="Arial" pitchFamily="34" charset="0"/>
              </a:rPr>
              <a:pPr/>
              <a:t>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B72C76-8A81-4658-824E-E4E978739DF7}" type="slidenum">
              <a:rPr lang="en-US" altLang="en-US" smtClean="0">
                <a:latin typeface="Arial" pitchFamily="34" charset="0"/>
              </a:rPr>
              <a:pPr/>
              <a:t>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8D3D27-6B2F-4598-9EC2-5513B1459EE8}" type="slidenum">
              <a:rPr lang="en-US" altLang="en-US" smtClean="0">
                <a:latin typeface="Arial" pitchFamily="34" charset="0"/>
              </a:rPr>
              <a:pPr/>
              <a:t>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29A231-4F39-4D7F-B120-08402A348D67}" type="slidenum">
              <a:rPr lang="en-US" altLang="en-US" smtClean="0">
                <a:latin typeface="Arial" pitchFamily="34" charset="0"/>
              </a:rPr>
              <a:pPr/>
              <a:t>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4DA1D7-64A8-4A7C-B2DB-F22D9D09D5CE}" type="slidenum">
              <a:rPr lang="en-US" altLang="en-US" smtClean="0">
                <a:latin typeface="Arial" pitchFamily="34" charset="0"/>
              </a:rPr>
              <a:pPr/>
              <a:t>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5EF0C4-6871-48BD-91CD-4CCD06CBAA64}" type="slidenum">
              <a:rPr lang="en-US" altLang="en-US" smtClean="0">
                <a:latin typeface="Arial" pitchFamily="34" charset="0"/>
              </a:rPr>
              <a:pPr/>
              <a:t>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30727-F50E-4596-AEDE-96DB95A7E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5F4DD-4F82-47DB-8714-E6F56320F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7085-612C-4A4E-A81E-52A0ECD8E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EE45-DFE7-4F20-B3CE-9D1273025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5F31A-D2BB-4CB2-AE99-98D23B625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099E-D410-4544-BD83-E9BE33400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205B1-E7A9-4331-A4AA-416B98783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8AFE-3461-403C-A049-97AFDEAEB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84EE-1DE2-4AE5-BA5D-B8FBC8E36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9457-8780-4AB9-AAE7-A3467D76AD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BBE3-23BC-4B59-9819-DC1B2E2B0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AA"/>
            </a:gs>
            <a:gs pos="50000">
              <a:srgbClr val="0000FF"/>
            </a:gs>
            <a:gs pos="100000">
              <a:srgbClr val="0000A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25B2FF-260A-493C-8E7B-628B71ED18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://upload.wikimedia.org/wikipedia/commons/a/a7/Stop_sign_MUTCD.sv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upload.wikimedia.org/wikipedia/commons/a/a7/Stop_sign_MUTCD.sv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images.google.com/imgres?imgurl=http://www.weplay.com/football/cleats/102818.jpg&amp;imgrefurl=http://www.weplay.com/football/cleats/&amp;h=180&amp;w=240&amp;sz=10&amp;hl=en&amp;start=27&amp;um=1&amp;tbnid=PVLp0RlvxFsKtM:&amp;tbnh=83&amp;tbnw=110&amp;prev=/images?q%3Dfootball%2Bcleat%26start%3D18%26ndsp%3D18%26svnum%3D10%26um%3D1%26hl%3Den%26rls%3DDKUS,DKUS:2006-31,DKUS:en%26sa%3DN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terrehaute.in.gov/Dept_Police/images/PoliceBadge.bmp&amp;imgrefurl=http://www.terrehaute.in.gov/Dept_Police/dpt_d_police.htm&amp;h=528&amp;w=370&amp;sz=574&amp;hl=en&amp;start=11&amp;um=1&amp;tbnid=XkMG3FoM1FHXwM:&amp;tbnh=132&amp;tbnw=93&amp;prev=/images?q%3Dpolice%2Bbadge%26svnum%3D10%26um%3D1%26hl%3Den%26rls%3DDKUS,DKUS:2006-31,DKUS:en%26sa%3DG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inzluvsteelers.com/storage/bill-cowher1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468313" y="2959100"/>
            <a:ext cx="829468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2014 </a:t>
            </a:r>
          </a:p>
          <a:p>
            <a:pPr algn="ctr">
              <a:defRPr/>
            </a:pPr>
            <a:r>
              <a:rPr lang="en-US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MHSAA</a:t>
            </a:r>
          </a:p>
          <a:p>
            <a:pPr algn="ctr">
              <a:defRPr/>
            </a:pPr>
            <a:r>
              <a:rPr lang="en-US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Football</a:t>
            </a:r>
          </a:p>
          <a:p>
            <a:pPr algn="ctr">
              <a:defRPr/>
            </a:pPr>
            <a:r>
              <a:rPr lang="en-US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7 Man Mechanics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50838" y="12922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/>
              <a:t> 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2911475" y="1489075"/>
            <a:ext cx="2503488" cy="1470025"/>
            <a:chOff x="1834" y="938"/>
            <a:chExt cx="1577" cy="926"/>
          </a:xfrm>
        </p:grpSpPr>
        <p:pic>
          <p:nvPicPr>
            <p:cNvPr id="2053" name="Picture 5" descr="lower_48_outlin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6" y="938"/>
              <a:ext cx="1445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834" y="1174"/>
              <a:ext cx="143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altLang="en-US" sz="3600" b="1">
                  <a:latin typeface="Book Antiqua" pitchFamily="18" charset="0"/>
                </a:rPr>
                <a:t>MHSAA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588963" y="9842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275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276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277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22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0023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0024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0025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0026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1307" name="Group 43"/>
          <p:cNvGrpSpPr>
            <a:grpSpLocks/>
          </p:cNvGrpSpPr>
          <p:nvPr/>
        </p:nvGrpSpPr>
        <p:grpSpPr bwMode="auto">
          <a:xfrm>
            <a:off x="2984500" y="6045200"/>
            <a:ext cx="647700" cy="215900"/>
            <a:chOff x="1880" y="3808"/>
            <a:chExt cx="408" cy="136"/>
          </a:xfrm>
        </p:grpSpPr>
        <p:sp>
          <p:nvSpPr>
            <p:cNvPr id="11402" name="Oval 44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403" name="Oval 45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404" name="Oval 46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70031" name="Group 47"/>
          <p:cNvGrpSpPr>
            <a:grpSpLocks/>
          </p:cNvGrpSpPr>
          <p:nvPr/>
        </p:nvGrpSpPr>
        <p:grpSpPr bwMode="auto">
          <a:xfrm>
            <a:off x="6921500" y="3630613"/>
            <a:ext cx="387350" cy="228600"/>
            <a:chOff x="4240" y="2392"/>
            <a:chExt cx="244" cy="144"/>
          </a:xfrm>
        </p:grpSpPr>
        <p:sp>
          <p:nvSpPr>
            <p:cNvPr id="11396" name="AutoShape 48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97" name="Line 49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8" name="Line 50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9" name="Line 51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0" name="Line 52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01" name="Line 53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9" name="Group 54"/>
          <p:cNvGrpSpPr>
            <a:grpSpLocks/>
          </p:cNvGrpSpPr>
          <p:nvPr/>
        </p:nvGrpSpPr>
        <p:grpSpPr bwMode="auto">
          <a:xfrm rot="-5400000">
            <a:off x="3496469" y="6033294"/>
            <a:ext cx="179388" cy="666750"/>
            <a:chOff x="3204" y="3720"/>
            <a:chExt cx="113" cy="420"/>
          </a:xfrm>
        </p:grpSpPr>
        <p:grpSp>
          <p:nvGrpSpPr>
            <p:cNvPr id="11389" name="Group 5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1394" name="AutoShape 5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1395" name="Oval 5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1390" name="Line 5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Line 5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Line 6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Oval 6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1310" name="Group 62"/>
          <p:cNvGrpSpPr>
            <a:grpSpLocks/>
          </p:cNvGrpSpPr>
          <p:nvPr/>
        </p:nvGrpSpPr>
        <p:grpSpPr bwMode="auto">
          <a:xfrm rot="-5400000">
            <a:off x="2845594" y="6077744"/>
            <a:ext cx="268287" cy="631825"/>
            <a:chOff x="2930" y="3756"/>
            <a:chExt cx="169" cy="398"/>
          </a:xfrm>
        </p:grpSpPr>
        <p:sp>
          <p:nvSpPr>
            <p:cNvPr id="11386" name="Rectangle 63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87" name="Text Box 64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1388" name="Line 65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11" name="Group 66"/>
          <p:cNvGrpSpPr>
            <a:grpSpLocks/>
          </p:cNvGrpSpPr>
          <p:nvPr/>
        </p:nvGrpSpPr>
        <p:grpSpPr bwMode="auto">
          <a:xfrm rot="-5400000">
            <a:off x="3380581" y="6177757"/>
            <a:ext cx="179387" cy="666750"/>
            <a:chOff x="3204" y="3720"/>
            <a:chExt cx="113" cy="420"/>
          </a:xfrm>
        </p:grpSpPr>
        <p:grpSp>
          <p:nvGrpSpPr>
            <p:cNvPr id="11379" name="Group 6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1384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1385" name="Oval 6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1380" name="Line 7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Line 7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Line 7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Oval 7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1312" name="Rectangle 7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0059" name="Text Box 7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grpSp>
        <p:nvGrpSpPr>
          <p:cNvPr id="170069" name="Group 85"/>
          <p:cNvGrpSpPr>
            <a:grpSpLocks/>
          </p:cNvGrpSpPr>
          <p:nvPr/>
        </p:nvGrpSpPr>
        <p:grpSpPr bwMode="auto">
          <a:xfrm>
            <a:off x="1830388" y="3559175"/>
            <a:ext cx="442912" cy="471488"/>
            <a:chOff x="3796" y="2871"/>
            <a:chExt cx="279" cy="297"/>
          </a:xfrm>
        </p:grpSpPr>
        <p:sp>
          <p:nvSpPr>
            <p:cNvPr id="11377" name="Rectangle 8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78" name="Text Box 8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70072" name="Group 88"/>
          <p:cNvGrpSpPr>
            <a:grpSpLocks/>
          </p:cNvGrpSpPr>
          <p:nvPr/>
        </p:nvGrpSpPr>
        <p:grpSpPr bwMode="auto">
          <a:xfrm>
            <a:off x="1712913" y="5962650"/>
            <a:ext cx="612775" cy="457200"/>
            <a:chOff x="2359" y="3560"/>
            <a:chExt cx="386" cy="288"/>
          </a:xfrm>
        </p:grpSpPr>
        <p:sp>
          <p:nvSpPr>
            <p:cNvPr id="11375" name="Rectangle 8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76" name="Text Box 9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0075" name="Group 91"/>
          <p:cNvGrpSpPr>
            <a:grpSpLocks/>
          </p:cNvGrpSpPr>
          <p:nvPr/>
        </p:nvGrpSpPr>
        <p:grpSpPr bwMode="auto">
          <a:xfrm>
            <a:off x="1733550" y="1311275"/>
            <a:ext cx="695325" cy="471488"/>
            <a:chOff x="598" y="1763"/>
            <a:chExt cx="438" cy="297"/>
          </a:xfrm>
        </p:grpSpPr>
        <p:sp>
          <p:nvSpPr>
            <p:cNvPr id="11373" name="Rectangle 9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74" name="Text Box 9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70078" name="Text Box 94"/>
          <p:cNvSpPr txBox="1">
            <a:spLocks noChangeArrowheads="1"/>
          </p:cNvSpPr>
          <p:nvPr/>
        </p:nvSpPr>
        <p:spPr bwMode="auto">
          <a:xfrm>
            <a:off x="3135313" y="152400"/>
            <a:ext cx="2528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Kick Off</a:t>
            </a:r>
          </a:p>
        </p:txBody>
      </p:sp>
      <p:sp>
        <p:nvSpPr>
          <p:cNvPr id="170079" name="Line 95"/>
          <p:cNvSpPr>
            <a:spLocks noChangeShapeType="1"/>
          </p:cNvSpPr>
          <p:nvPr/>
        </p:nvSpPr>
        <p:spPr bwMode="auto">
          <a:xfrm flipH="1">
            <a:off x="6438900" y="2235200"/>
            <a:ext cx="596900" cy="723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0" name="Line 96"/>
          <p:cNvSpPr>
            <a:spLocks noChangeShapeType="1"/>
          </p:cNvSpPr>
          <p:nvPr/>
        </p:nvSpPr>
        <p:spPr bwMode="auto">
          <a:xfrm flipH="1" flipV="1">
            <a:off x="6413500" y="4749800"/>
            <a:ext cx="558800" cy="850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70081" name="Picture 97" descr="MCj028128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3850" y="3013075"/>
            <a:ext cx="768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082" name="Picture 98" descr="MCj028128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1150" y="4321175"/>
            <a:ext cx="768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0083" name="Line 99"/>
          <p:cNvSpPr>
            <a:spLocks noChangeShapeType="1"/>
          </p:cNvSpPr>
          <p:nvPr/>
        </p:nvSpPr>
        <p:spPr bwMode="auto">
          <a:xfrm flipH="1">
            <a:off x="3873500" y="3225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4" name="Line 100"/>
          <p:cNvSpPr>
            <a:spLocks noChangeShapeType="1"/>
          </p:cNvSpPr>
          <p:nvPr/>
        </p:nvSpPr>
        <p:spPr bwMode="auto">
          <a:xfrm flipH="1">
            <a:off x="3873500" y="45339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5" name="Line 101"/>
          <p:cNvSpPr>
            <a:spLocks noChangeShapeType="1"/>
          </p:cNvSpPr>
          <p:nvPr/>
        </p:nvSpPr>
        <p:spPr bwMode="auto">
          <a:xfrm flipH="1">
            <a:off x="5513388" y="1943100"/>
            <a:ext cx="430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6" name="Line 102"/>
          <p:cNvSpPr>
            <a:spLocks noChangeShapeType="1"/>
          </p:cNvSpPr>
          <p:nvPr/>
        </p:nvSpPr>
        <p:spPr bwMode="auto">
          <a:xfrm flipH="1">
            <a:off x="5519738" y="5816600"/>
            <a:ext cx="3984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87" name="Rectangle 103"/>
          <p:cNvSpPr>
            <a:spLocks noChangeArrowheads="1"/>
          </p:cNvSpPr>
          <p:nvPr/>
        </p:nvSpPr>
        <p:spPr bwMode="auto">
          <a:xfrm>
            <a:off x="4013200" y="3886200"/>
            <a:ext cx="3949700" cy="1003300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0088" name="Rectangle 104"/>
          <p:cNvSpPr>
            <a:spLocks noChangeArrowheads="1"/>
          </p:cNvSpPr>
          <p:nvPr/>
        </p:nvSpPr>
        <p:spPr bwMode="auto">
          <a:xfrm>
            <a:off x="4013200" y="2870200"/>
            <a:ext cx="3949700" cy="1016000"/>
          </a:xfrm>
          <a:prstGeom prst="rect">
            <a:avLst/>
          </a:prstGeom>
          <a:solidFill>
            <a:schemeClr val="accent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170089" name="Group 105"/>
          <p:cNvGrpSpPr>
            <a:grpSpLocks/>
          </p:cNvGrpSpPr>
          <p:nvPr/>
        </p:nvGrpSpPr>
        <p:grpSpPr bwMode="auto">
          <a:xfrm>
            <a:off x="2035175" y="4511675"/>
            <a:ext cx="1993900" cy="1312863"/>
            <a:chOff x="1282" y="2786"/>
            <a:chExt cx="1256" cy="883"/>
          </a:xfrm>
        </p:grpSpPr>
        <p:grpSp>
          <p:nvGrpSpPr>
            <p:cNvPr id="11369" name="Group 106"/>
            <p:cNvGrpSpPr>
              <a:grpSpLocks/>
            </p:cNvGrpSpPr>
            <p:nvPr/>
          </p:nvGrpSpPr>
          <p:grpSpPr bwMode="auto">
            <a:xfrm>
              <a:off x="1286" y="2786"/>
              <a:ext cx="1252" cy="878"/>
              <a:chOff x="1286" y="2786"/>
              <a:chExt cx="1252" cy="878"/>
            </a:xfrm>
          </p:grpSpPr>
          <p:sp>
            <p:nvSpPr>
              <p:cNvPr id="11371" name="AutoShape 107"/>
              <p:cNvSpPr>
                <a:spLocks noChangeArrowheads="1"/>
              </p:cNvSpPr>
              <p:nvPr/>
            </p:nvSpPr>
            <p:spPr bwMode="auto">
              <a:xfrm>
                <a:off x="1286" y="2786"/>
                <a:ext cx="1252" cy="875"/>
              </a:xfrm>
              <a:prstGeom prst="parallelogram">
                <a:avLst>
                  <a:gd name="adj" fmla="val 48457"/>
                </a:avLst>
              </a:prstGeom>
              <a:solidFill>
                <a:srgbClr val="FFFF00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1372" name="AutoShape 108"/>
              <p:cNvSpPr>
                <a:spLocks noChangeArrowheads="1"/>
              </p:cNvSpPr>
              <p:nvPr/>
            </p:nvSpPr>
            <p:spPr bwMode="auto">
              <a:xfrm rot="21542888" flipH="1">
                <a:off x="2104" y="2824"/>
                <a:ext cx="424" cy="840"/>
              </a:xfrm>
              <a:prstGeom prst="rtTriangle">
                <a:avLst/>
              </a:prstGeom>
              <a:solidFill>
                <a:srgbClr val="FFFF00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1370" name="AutoShape 109"/>
            <p:cNvSpPr>
              <a:spLocks noChangeArrowheads="1"/>
            </p:cNvSpPr>
            <p:nvPr/>
          </p:nvSpPr>
          <p:spPr bwMode="auto">
            <a:xfrm rot="5400000">
              <a:off x="1116" y="3185"/>
              <a:ext cx="650" cy="317"/>
            </a:xfrm>
            <a:prstGeom prst="rtTriangle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70094" name="Group 110"/>
          <p:cNvGrpSpPr>
            <a:grpSpLocks/>
          </p:cNvGrpSpPr>
          <p:nvPr/>
        </p:nvGrpSpPr>
        <p:grpSpPr bwMode="auto">
          <a:xfrm flipV="1">
            <a:off x="2024063" y="1935163"/>
            <a:ext cx="2017712" cy="1325562"/>
            <a:chOff x="1282" y="2786"/>
            <a:chExt cx="1256" cy="883"/>
          </a:xfrm>
        </p:grpSpPr>
        <p:grpSp>
          <p:nvGrpSpPr>
            <p:cNvPr id="11365" name="Group 111"/>
            <p:cNvGrpSpPr>
              <a:grpSpLocks/>
            </p:cNvGrpSpPr>
            <p:nvPr/>
          </p:nvGrpSpPr>
          <p:grpSpPr bwMode="auto">
            <a:xfrm>
              <a:off x="1286" y="2786"/>
              <a:ext cx="1252" cy="878"/>
              <a:chOff x="1286" y="2786"/>
              <a:chExt cx="1252" cy="878"/>
            </a:xfrm>
          </p:grpSpPr>
          <p:sp>
            <p:nvSpPr>
              <p:cNvPr id="11367" name="AutoShape 112"/>
              <p:cNvSpPr>
                <a:spLocks noChangeArrowheads="1"/>
              </p:cNvSpPr>
              <p:nvPr/>
            </p:nvSpPr>
            <p:spPr bwMode="auto">
              <a:xfrm>
                <a:off x="1286" y="2786"/>
                <a:ext cx="1252" cy="875"/>
              </a:xfrm>
              <a:prstGeom prst="parallelogram">
                <a:avLst>
                  <a:gd name="adj" fmla="val 48457"/>
                </a:avLst>
              </a:prstGeom>
              <a:solidFill>
                <a:srgbClr val="333333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1368" name="AutoShape 113"/>
              <p:cNvSpPr>
                <a:spLocks noChangeArrowheads="1"/>
              </p:cNvSpPr>
              <p:nvPr/>
            </p:nvSpPr>
            <p:spPr bwMode="auto">
              <a:xfrm rot="21542888" flipH="1">
                <a:off x="2104" y="2824"/>
                <a:ext cx="424" cy="840"/>
              </a:xfrm>
              <a:prstGeom prst="rtTriangle">
                <a:avLst/>
              </a:prstGeom>
              <a:solidFill>
                <a:srgbClr val="333333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1366" name="AutoShape 114"/>
            <p:cNvSpPr>
              <a:spLocks noChangeArrowheads="1"/>
            </p:cNvSpPr>
            <p:nvPr/>
          </p:nvSpPr>
          <p:spPr bwMode="auto">
            <a:xfrm rot="5400000">
              <a:off x="1116" y="3185"/>
              <a:ext cx="650" cy="317"/>
            </a:xfrm>
            <a:prstGeom prst="rtTriangle">
              <a:avLst/>
            </a:prstGeom>
            <a:solidFill>
              <a:srgbClr val="333333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70099" name="Rectangle 115"/>
          <p:cNvSpPr>
            <a:spLocks noChangeArrowheads="1"/>
          </p:cNvSpPr>
          <p:nvPr/>
        </p:nvSpPr>
        <p:spPr bwMode="auto">
          <a:xfrm>
            <a:off x="4013200" y="4889500"/>
            <a:ext cx="3951288" cy="927100"/>
          </a:xfrm>
          <a:prstGeom prst="rect">
            <a:avLst/>
          </a:prstGeom>
          <a:solidFill>
            <a:srgbClr val="FF0066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0100" name="Rectangle 116"/>
          <p:cNvSpPr>
            <a:spLocks noChangeArrowheads="1"/>
          </p:cNvSpPr>
          <p:nvPr/>
        </p:nvSpPr>
        <p:spPr bwMode="auto">
          <a:xfrm>
            <a:off x="4027488" y="1931988"/>
            <a:ext cx="3924300" cy="939800"/>
          </a:xfrm>
          <a:prstGeom prst="rect">
            <a:avLst/>
          </a:prstGeom>
          <a:solidFill>
            <a:srgbClr val="00FFFF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0113" name="Oval 129"/>
          <p:cNvSpPr>
            <a:spLocks noChangeArrowheads="1"/>
          </p:cNvSpPr>
          <p:nvPr/>
        </p:nvSpPr>
        <p:spPr bwMode="auto">
          <a:xfrm>
            <a:off x="6656388" y="160178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0114" name="Oval 130"/>
          <p:cNvSpPr>
            <a:spLocks noChangeArrowheads="1"/>
          </p:cNvSpPr>
          <p:nvPr/>
        </p:nvSpPr>
        <p:spPr bwMode="auto">
          <a:xfrm>
            <a:off x="6643688" y="544988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0115" name="Oval 131"/>
          <p:cNvSpPr>
            <a:spLocks noChangeArrowheads="1"/>
          </p:cNvSpPr>
          <p:nvPr/>
        </p:nvSpPr>
        <p:spPr bwMode="auto">
          <a:xfrm>
            <a:off x="5780088" y="54371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0116" name="Oval 132"/>
          <p:cNvSpPr>
            <a:spLocks noChangeArrowheads="1"/>
          </p:cNvSpPr>
          <p:nvPr/>
        </p:nvSpPr>
        <p:spPr bwMode="auto">
          <a:xfrm>
            <a:off x="1614488" y="12080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0117" name="Oval 133"/>
          <p:cNvSpPr>
            <a:spLocks noChangeArrowheads="1"/>
          </p:cNvSpPr>
          <p:nvPr/>
        </p:nvSpPr>
        <p:spPr bwMode="auto">
          <a:xfrm>
            <a:off x="1601788" y="57673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0118" name="Line 134"/>
          <p:cNvSpPr>
            <a:spLocks noChangeShapeType="1"/>
          </p:cNvSpPr>
          <p:nvPr/>
        </p:nvSpPr>
        <p:spPr bwMode="auto">
          <a:xfrm>
            <a:off x="2247900" y="1841500"/>
            <a:ext cx="1079500" cy="17145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19" name="Line 135"/>
          <p:cNvSpPr>
            <a:spLocks noChangeShapeType="1"/>
          </p:cNvSpPr>
          <p:nvPr/>
        </p:nvSpPr>
        <p:spPr bwMode="auto">
          <a:xfrm flipV="1">
            <a:off x="2120900" y="3556000"/>
            <a:ext cx="1206500" cy="2235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20" name="Line 136"/>
          <p:cNvSpPr>
            <a:spLocks noChangeShapeType="1"/>
          </p:cNvSpPr>
          <p:nvPr/>
        </p:nvSpPr>
        <p:spPr bwMode="auto">
          <a:xfrm flipH="1" flipV="1">
            <a:off x="3340100" y="3556000"/>
            <a:ext cx="2590800" cy="1930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21" name="Text Box 137"/>
          <p:cNvSpPr txBox="1">
            <a:spLocks noChangeArrowheads="1"/>
          </p:cNvSpPr>
          <p:nvPr/>
        </p:nvSpPr>
        <p:spPr bwMode="auto">
          <a:xfrm>
            <a:off x="2054225" y="327501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FFFF00"/>
                </a:solidFill>
              </a:rPr>
              <a:t>Count R</a:t>
            </a:r>
          </a:p>
        </p:txBody>
      </p:sp>
      <p:sp>
        <p:nvSpPr>
          <p:cNvPr id="170122" name="Line 138"/>
          <p:cNvSpPr>
            <a:spLocks noChangeShapeType="1"/>
          </p:cNvSpPr>
          <p:nvPr/>
        </p:nvSpPr>
        <p:spPr bwMode="auto">
          <a:xfrm flipH="1">
            <a:off x="7010400" y="2336800"/>
            <a:ext cx="0" cy="3136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123" name="Text Box 139"/>
          <p:cNvSpPr txBox="1">
            <a:spLocks noChangeArrowheads="1"/>
          </p:cNvSpPr>
          <p:nvPr/>
        </p:nvSpPr>
        <p:spPr bwMode="auto">
          <a:xfrm>
            <a:off x="6067425" y="383381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FF0000"/>
                </a:solidFill>
              </a:rPr>
              <a:t>Count K</a:t>
            </a:r>
          </a:p>
        </p:txBody>
      </p:sp>
      <p:grpSp>
        <p:nvGrpSpPr>
          <p:cNvPr id="170124" name="Group 140"/>
          <p:cNvGrpSpPr>
            <a:grpSpLocks/>
          </p:cNvGrpSpPr>
          <p:nvPr/>
        </p:nvGrpSpPr>
        <p:grpSpPr bwMode="auto">
          <a:xfrm>
            <a:off x="6405563" y="3481388"/>
            <a:ext cx="600075" cy="496887"/>
            <a:chOff x="589" y="2670"/>
            <a:chExt cx="378" cy="297"/>
          </a:xfrm>
        </p:grpSpPr>
        <p:sp>
          <p:nvSpPr>
            <p:cNvPr id="11363" name="Rectangle 141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64" name="Text Box 142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70127" name="Group 143"/>
          <p:cNvGrpSpPr>
            <a:grpSpLocks/>
          </p:cNvGrpSpPr>
          <p:nvPr/>
        </p:nvGrpSpPr>
        <p:grpSpPr bwMode="auto">
          <a:xfrm>
            <a:off x="7270750" y="3595688"/>
            <a:ext cx="307975" cy="336550"/>
            <a:chOff x="4601" y="2251"/>
            <a:chExt cx="194" cy="212"/>
          </a:xfrm>
        </p:grpSpPr>
        <p:grpSp>
          <p:nvGrpSpPr>
            <p:cNvPr id="11359" name="Group 144"/>
            <p:cNvGrpSpPr>
              <a:grpSpLocks noChangeAspect="1"/>
            </p:cNvGrpSpPr>
            <p:nvPr/>
          </p:nvGrpSpPr>
          <p:grpSpPr bwMode="auto">
            <a:xfrm>
              <a:off x="4622" y="2251"/>
              <a:ext cx="173" cy="212"/>
              <a:chOff x="3855" y="2096"/>
              <a:chExt cx="217" cy="264"/>
            </a:xfrm>
          </p:grpSpPr>
          <p:sp>
            <p:nvSpPr>
              <p:cNvPr id="11361" name="Oval 145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1362" name="Text Box 146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sp>
          <p:nvSpPr>
            <p:cNvPr id="11360" name="Text Box 147"/>
            <p:cNvSpPr txBox="1">
              <a:spLocks noChangeArrowheads="1"/>
            </p:cNvSpPr>
            <p:nvPr/>
          </p:nvSpPr>
          <p:spPr bwMode="auto">
            <a:xfrm>
              <a:off x="4601" y="2259"/>
              <a:ext cx="1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altLang="en-US" sz="1200" b="1"/>
                <a:t>K</a:t>
              </a:r>
            </a:p>
          </p:txBody>
        </p:sp>
      </p:grpSp>
      <p:sp>
        <p:nvSpPr>
          <p:cNvPr id="170132" name="Line 148"/>
          <p:cNvSpPr>
            <a:spLocks noChangeShapeType="1"/>
          </p:cNvSpPr>
          <p:nvPr/>
        </p:nvSpPr>
        <p:spPr bwMode="auto">
          <a:xfrm flipV="1">
            <a:off x="6750050" y="1963738"/>
            <a:ext cx="266700" cy="1531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0133" name="Group 149"/>
          <p:cNvGrpSpPr>
            <a:grpSpLocks/>
          </p:cNvGrpSpPr>
          <p:nvPr/>
        </p:nvGrpSpPr>
        <p:grpSpPr bwMode="auto">
          <a:xfrm>
            <a:off x="4227513" y="3413125"/>
            <a:ext cx="2206625" cy="703263"/>
            <a:chOff x="3471" y="92"/>
            <a:chExt cx="1390" cy="443"/>
          </a:xfrm>
        </p:grpSpPr>
        <p:sp>
          <p:nvSpPr>
            <p:cNvPr id="11357" name="Rectangle 150"/>
            <p:cNvSpPr>
              <a:spLocks noChangeArrowheads="1"/>
            </p:cNvSpPr>
            <p:nvPr/>
          </p:nvSpPr>
          <p:spPr bwMode="auto">
            <a:xfrm>
              <a:off x="3471" y="92"/>
              <a:ext cx="1390" cy="443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58" name="Text Box 151"/>
            <p:cNvSpPr txBox="1">
              <a:spLocks noChangeArrowheads="1"/>
            </p:cNvSpPr>
            <p:nvPr/>
          </p:nvSpPr>
          <p:spPr bwMode="auto">
            <a:xfrm>
              <a:off x="3548" y="106"/>
              <a:ext cx="12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FF00"/>
                  </a:solidFill>
                </a:rPr>
                <a:t>BJ Hands The</a:t>
              </a:r>
            </a:p>
            <a:p>
              <a:pPr algn="ctr"/>
              <a:r>
                <a:rPr lang="en-US" altLang="en-US">
                  <a:solidFill>
                    <a:srgbClr val="FFFF00"/>
                  </a:solidFill>
                </a:rPr>
                <a:t>Ball To The Kicker</a:t>
              </a:r>
            </a:p>
          </p:txBody>
        </p:sp>
      </p:grpSp>
      <p:pic>
        <p:nvPicPr>
          <p:cNvPr id="11347" name="Picture 1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988" y="1976438"/>
            <a:ext cx="1150937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0063" name="Group 79"/>
          <p:cNvGrpSpPr>
            <a:grpSpLocks/>
          </p:cNvGrpSpPr>
          <p:nvPr/>
        </p:nvGrpSpPr>
        <p:grpSpPr bwMode="auto">
          <a:xfrm>
            <a:off x="6808788" y="5594350"/>
            <a:ext cx="442912" cy="471488"/>
            <a:chOff x="3796" y="2871"/>
            <a:chExt cx="279" cy="297"/>
          </a:xfrm>
        </p:grpSpPr>
        <p:sp>
          <p:nvSpPr>
            <p:cNvPr id="11355" name="Rectangle 8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56" name="Text Box 8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0060" name="Group 76"/>
          <p:cNvGrpSpPr>
            <a:grpSpLocks/>
          </p:cNvGrpSpPr>
          <p:nvPr/>
        </p:nvGrpSpPr>
        <p:grpSpPr bwMode="auto">
          <a:xfrm>
            <a:off x="5865813" y="1739900"/>
            <a:ext cx="612775" cy="457200"/>
            <a:chOff x="2359" y="3560"/>
            <a:chExt cx="386" cy="288"/>
          </a:xfrm>
        </p:grpSpPr>
        <p:sp>
          <p:nvSpPr>
            <p:cNvPr id="11353" name="Rectangle 7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54" name="Text Box 7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0066" name="Group 82"/>
          <p:cNvGrpSpPr>
            <a:grpSpLocks/>
          </p:cNvGrpSpPr>
          <p:nvPr/>
        </p:nvGrpSpPr>
        <p:grpSpPr bwMode="auto">
          <a:xfrm>
            <a:off x="5865813" y="5600700"/>
            <a:ext cx="612775" cy="457200"/>
            <a:chOff x="2359" y="3560"/>
            <a:chExt cx="386" cy="288"/>
          </a:xfrm>
        </p:grpSpPr>
        <p:sp>
          <p:nvSpPr>
            <p:cNvPr id="11351" name="Rectangle 8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1352" name="Text Box 8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7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7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7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7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7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7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5788E-6 L 0.03889 -0.25838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170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12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0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170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70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70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70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70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70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70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70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70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70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70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70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337E-6 L -0.47917 0.00185 " pathEditMode="relative" rAng="0" ptsTypes="AA">
                                      <p:cBhvr>
                                        <p:cTn id="116" dur="3000" fill="hold"/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70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1000"/>
                                        <p:tgtEl>
                                          <p:spTgt spid="170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1000"/>
                                        <p:tgtEl>
                                          <p:spTgt spid="170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1000"/>
                                        <p:tgtEl>
                                          <p:spTgt spid="170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1000"/>
                                        <p:tgtEl>
                                          <p:spTgt spid="17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1000"/>
                                        <p:tgtEl>
                                          <p:spTgt spid="17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0"/>
                                        <p:tgtEl>
                                          <p:spTgt spid="1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889 -0.25838 L -0.03541 -0.07703 " pathEditMode="relative" rAng="0" ptsTypes="AA">
                                      <p:cBhvr>
                                        <p:cTn id="141" dur="3000" fill="hold"/>
                                        <p:tgtEl>
                                          <p:spTgt spid="170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91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022E-16 -1.31853E-7 L -0.07187 -0.19338 " pathEditMode="relative" rAng="0" ptsTypes="AA">
                                      <p:cBhvr>
                                        <p:cTn id="143" dur="3000" fill="hold"/>
                                        <p:tgtEl>
                                          <p:spTgt spid="170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1000"/>
                                        <p:tgtEl>
                                          <p:spTgt spid="17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1000"/>
                                        <p:tgtEl>
                                          <p:spTgt spid="17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1.97779E-6 L -0.09601 1.97779E-6 " pathEditMode="relative" rAng="0" ptsTypes="AA">
                                      <p:cBhvr>
                                        <p:cTn id="152" dur="3000" fill="hold"/>
                                        <p:tgtEl>
                                          <p:spTgt spid="170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2.3988E-6 L -0.09393 -2.3988E-6 " pathEditMode="relative" rAng="0" ptsTypes="AA">
                                      <p:cBhvr>
                                        <p:cTn id="154" dur="3000" fill="hold"/>
                                        <p:tgtEl>
                                          <p:spTgt spid="170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56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1000"/>
                                        <p:tgtEl>
                                          <p:spTgt spid="170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1000"/>
                                        <p:tgtEl>
                                          <p:spTgt spid="170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2000"/>
                                        <p:tgtEl>
                                          <p:spTgt spid="170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2000"/>
                                        <p:tgtEl>
                                          <p:spTgt spid="170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170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70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170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170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17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7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7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7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7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7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79" grpId="0" animBg="1"/>
      <p:bldP spid="170079" grpId="1" animBg="1"/>
      <p:bldP spid="170080" grpId="0" animBg="1"/>
      <p:bldP spid="170080" grpId="1" animBg="1"/>
      <p:bldP spid="170083" grpId="0" animBg="1"/>
      <p:bldP spid="170083" grpId="1" animBg="1"/>
      <p:bldP spid="170084" grpId="0" animBg="1"/>
      <p:bldP spid="170084" grpId="1" animBg="1"/>
      <p:bldP spid="170085" grpId="0" animBg="1"/>
      <p:bldP spid="170085" grpId="1" animBg="1"/>
      <p:bldP spid="170086" grpId="0" animBg="1"/>
      <p:bldP spid="170086" grpId="1" animBg="1"/>
      <p:bldP spid="170087" grpId="0" animBg="1"/>
      <p:bldP spid="170088" grpId="0" animBg="1"/>
      <p:bldP spid="170099" grpId="0" animBg="1"/>
      <p:bldP spid="170113" grpId="0" animBg="1"/>
      <p:bldP spid="170113" grpId="1" animBg="1"/>
      <p:bldP spid="170114" grpId="0" animBg="1"/>
      <p:bldP spid="170114" grpId="1" animBg="1"/>
      <p:bldP spid="170115" grpId="0" animBg="1"/>
      <p:bldP spid="170115" grpId="1" animBg="1"/>
      <p:bldP spid="170116" grpId="0" animBg="1"/>
      <p:bldP spid="170116" grpId="1" animBg="1"/>
      <p:bldP spid="170117" grpId="0" animBg="1"/>
      <p:bldP spid="170117" grpId="1" animBg="1"/>
      <p:bldP spid="170118" grpId="0" animBg="1"/>
      <p:bldP spid="170118" grpId="1" animBg="1"/>
      <p:bldP spid="170119" grpId="0" animBg="1"/>
      <p:bldP spid="170119" grpId="1" animBg="1"/>
      <p:bldP spid="170120" grpId="0" animBg="1"/>
      <p:bldP spid="170120" grpId="1" animBg="1"/>
      <p:bldP spid="170121" grpId="0"/>
      <p:bldP spid="170121" grpId="1"/>
      <p:bldP spid="170122" grpId="0" animBg="1"/>
      <p:bldP spid="170122" grpId="1" animBg="1"/>
      <p:bldP spid="170123" grpId="0"/>
      <p:bldP spid="170123" grpId="1"/>
      <p:bldP spid="170132" grpId="0" animBg="1"/>
      <p:bldP spid="17013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88963" y="9715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299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300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301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302" name="Line 15"/>
          <p:cNvSpPr>
            <a:spLocks noChangeShapeType="1"/>
          </p:cNvSpPr>
          <p:nvPr/>
        </p:nvSpPr>
        <p:spPr bwMode="auto">
          <a:xfrm>
            <a:off x="5292725" y="193992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2312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6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314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5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7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1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2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4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5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2682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2331" name="Group 44"/>
          <p:cNvGrpSpPr>
            <a:grpSpLocks/>
          </p:cNvGrpSpPr>
          <p:nvPr/>
        </p:nvGrpSpPr>
        <p:grpSpPr bwMode="auto">
          <a:xfrm>
            <a:off x="2984500" y="6302375"/>
            <a:ext cx="647700" cy="215900"/>
            <a:chOff x="1880" y="3808"/>
            <a:chExt cx="408" cy="136"/>
          </a:xfrm>
        </p:grpSpPr>
        <p:sp>
          <p:nvSpPr>
            <p:cNvPr id="12396" name="Oval 45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97" name="Oval 46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98" name="Oval 47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2332" name="Group 48"/>
          <p:cNvGrpSpPr>
            <a:grpSpLocks/>
          </p:cNvGrpSpPr>
          <p:nvPr/>
        </p:nvGrpSpPr>
        <p:grpSpPr bwMode="auto">
          <a:xfrm>
            <a:off x="6943725" y="3630613"/>
            <a:ext cx="387350" cy="228600"/>
            <a:chOff x="4240" y="2392"/>
            <a:chExt cx="244" cy="144"/>
          </a:xfrm>
        </p:grpSpPr>
        <p:sp>
          <p:nvSpPr>
            <p:cNvPr id="12390" name="AutoShape 49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91" name="Line 50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Line 51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3" name="Line 52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4" name="Line 53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5" name="Line 54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3" name="Group 55"/>
          <p:cNvGrpSpPr>
            <a:grpSpLocks/>
          </p:cNvGrpSpPr>
          <p:nvPr/>
        </p:nvGrpSpPr>
        <p:grpSpPr bwMode="auto">
          <a:xfrm rot="-5400000">
            <a:off x="3496469" y="6290469"/>
            <a:ext cx="179388" cy="666750"/>
            <a:chOff x="3204" y="3720"/>
            <a:chExt cx="113" cy="420"/>
          </a:xfrm>
        </p:grpSpPr>
        <p:grpSp>
          <p:nvGrpSpPr>
            <p:cNvPr id="12383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2388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2389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2384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85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86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87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2334" name="Group 63"/>
          <p:cNvGrpSpPr>
            <a:grpSpLocks/>
          </p:cNvGrpSpPr>
          <p:nvPr/>
        </p:nvGrpSpPr>
        <p:grpSpPr bwMode="auto">
          <a:xfrm rot="-5400000">
            <a:off x="2845594" y="6334919"/>
            <a:ext cx="268287" cy="631825"/>
            <a:chOff x="2930" y="3756"/>
            <a:chExt cx="169" cy="398"/>
          </a:xfrm>
        </p:grpSpPr>
        <p:sp>
          <p:nvSpPr>
            <p:cNvPr id="12380" name="Rectangle 64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81" name="Text Box 65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2382" name="Line 66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5" name="Group 67"/>
          <p:cNvGrpSpPr>
            <a:grpSpLocks/>
          </p:cNvGrpSpPr>
          <p:nvPr/>
        </p:nvGrpSpPr>
        <p:grpSpPr bwMode="auto">
          <a:xfrm rot="-5400000">
            <a:off x="3380581" y="6434932"/>
            <a:ext cx="179387" cy="666750"/>
            <a:chOff x="3204" y="3720"/>
            <a:chExt cx="113" cy="420"/>
          </a:xfrm>
        </p:grpSpPr>
        <p:grpSp>
          <p:nvGrpSpPr>
            <p:cNvPr id="12373" name="Group 68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2378" name="AutoShape 69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2379" name="Oval 70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2374" name="Line 71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5" name="Line 72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Line 73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7" name="Oval 74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2336" name="Rectangle 75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2716" name="Text Box 76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grpSp>
        <p:nvGrpSpPr>
          <p:cNvPr id="12338" name="Group 77"/>
          <p:cNvGrpSpPr>
            <a:grpSpLocks/>
          </p:cNvGrpSpPr>
          <p:nvPr/>
        </p:nvGrpSpPr>
        <p:grpSpPr bwMode="auto">
          <a:xfrm>
            <a:off x="5834063" y="1758950"/>
            <a:ext cx="612775" cy="457200"/>
            <a:chOff x="2359" y="3560"/>
            <a:chExt cx="386" cy="288"/>
          </a:xfrm>
        </p:grpSpPr>
        <p:sp>
          <p:nvSpPr>
            <p:cNvPr id="12371" name="Rectangle 7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72" name="Text Box 7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2339" name="Group 80"/>
          <p:cNvGrpSpPr>
            <a:grpSpLocks/>
          </p:cNvGrpSpPr>
          <p:nvPr/>
        </p:nvGrpSpPr>
        <p:grpSpPr bwMode="auto">
          <a:xfrm>
            <a:off x="6872288" y="5575300"/>
            <a:ext cx="442912" cy="471488"/>
            <a:chOff x="3796" y="2871"/>
            <a:chExt cx="279" cy="297"/>
          </a:xfrm>
        </p:grpSpPr>
        <p:sp>
          <p:nvSpPr>
            <p:cNvPr id="12369" name="Rectangle 8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70" name="Text Box 8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2340" name="Group 83"/>
          <p:cNvGrpSpPr>
            <a:grpSpLocks/>
          </p:cNvGrpSpPr>
          <p:nvPr/>
        </p:nvGrpSpPr>
        <p:grpSpPr bwMode="auto">
          <a:xfrm>
            <a:off x="5865813" y="5600700"/>
            <a:ext cx="612775" cy="457200"/>
            <a:chOff x="2359" y="3560"/>
            <a:chExt cx="386" cy="288"/>
          </a:xfrm>
        </p:grpSpPr>
        <p:sp>
          <p:nvSpPr>
            <p:cNvPr id="12367" name="Rectangle 8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68" name="Text Box 8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2341" name="Group 86"/>
          <p:cNvGrpSpPr>
            <a:grpSpLocks/>
          </p:cNvGrpSpPr>
          <p:nvPr/>
        </p:nvGrpSpPr>
        <p:grpSpPr bwMode="auto">
          <a:xfrm>
            <a:off x="1830388" y="3559175"/>
            <a:ext cx="442912" cy="471488"/>
            <a:chOff x="3796" y="2871"/>
            <a:chExt cx="279" cy="297"/>
          </a:xfrm>
        </p:grpSpPr>
        <p:sp>
          <p:nvSpPr>
            <p:cNvPr id="12365" name="Rectangle 8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66" name="Text Box 8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2342" name="Group 95"/>
          <p:cNvGrpSpPr>
            <a:grpSpLocks/>
          </p:cNvGrpSpPr>
          <p:nvPr/>
        </p:nvGrpSpPr>
        <p:grpSpPr bwMode="auto">
          <a:xfrm>
            <a:off x="6777038" y="1739900"/>
            <a:ext cx="600075" cy="471488"/>
            <a:chOff x="589" y="2670"/>
            <a:chExt cx="378" cy="297"/>
          </a:xfrm>
        </p:grpSpPr>
        <p:sp>
          <p:nvSpPr>
            <p:cNvPr id="12363" name="Rectangle 9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64" name="Text Box 9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12738" name="Text Box 98"/>
          <p:cNvSpPr txBox="1">
            <a:spLocks noChangeArrowheads="1"/>
          </p:cNvSpPr>
          <p:nvPr/>
        </p:nvSpPr>
        <p:spPr bwMode="auto">
          <a:xfrm>
            <a:off x="2728913" y="152400"/>
            <a:ext cx="3443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Onside Kick</a:t>
            </a:r>
          </a:p>
        </p:txBody>
      </p:sp>
      <p:sp>
        <p:nvSpPr>
          <p:cNvPr id="112775" name="Line 135"/>
          <p:cNvSpPr>
            <a:spLocks noChangeShapeType="1"/>
          </p:cNvSpPr>
          <p:nvPr/>
        </p:nvSpPr>
        <p:spPr bwMode="auto">
          <a:xfrm flipV="1">
            <a:off x="2230438" y="6246813"/>
            <a:ext cx="4427537" cy="11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6" name="Line 146"/>
          <p:cNvSpPr>
            <a:spLocks noChangeShapeType="1"/>
          </p:cNvSpPr>
          <p:nvPr/>
        </p:nvSpPr>
        <p:spPr bwMode="auto">
          <a:xfrm flipV="1">
            <a:off x="2249488" y="1508125"/>
            <a:ext cx="4349750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6" name="Line 136"/>
          <p:cNvSpPr>
            <a:spLocks noChangeShapeType="1"/>
          </p:cNvSpPr>
          <p:nvPr/>
        </p:nvSpPr>
        <p:spPr bwMode="auto">
          <a:xfrm flipH="1" flipV="1">
            <a:off x="6635750" y="6026150"/>
            <a:ext cx="4763" cy="220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8" name="Line 148"/>
          <p:cNvSpPr>
            <a:spLocks noChangeShapeType="1"/>
          </p:cNvSpPr>
          <p:nvPr/>
        </p:nvSpPr>
        <p:spPr bwMode="auto">
          <a:xfrm flipH="1">
            <a:off x="6578600" y="1516063"/>
            <a:ext cx="1588" cy="25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0" name="Line 150"/>
          <p:cNvSpPr>
            <a:spLocks noChangeShapeType="1"/>
          </p:cNvSpPr>
          <p:nvPr/>
        </p:nvSpPr>
        <p:spPr bwMode="auto">
          <a:xfrm>
            <a:off x="2290763" y="3808413"/>
            <a:ext cx="47307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1" name="Line 151"/>
          <p:cNvSpPr>
            <a:spLocks noChangeShapeType="1"/>
          </p:cNvSpPr>
          <p:nvPr/>
        </p:nvSpPr>
        <p:spPr bwMode="auto">
          <a:xfrm>
            <a:off x="6153150" y="2212975"/>
            <a:ext cx="1588" cy="654050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3" name="Line 153"/>
          <p:cNvSpPr>
            <a:spLocks noChangeShapeType="1"/>
          </p:cNvSpPr>
          <p:nvPr/>
        </p:nvSpPr>
        <p:spPr bwMode="auto">
          <a:xfrm flipH="1" flipV="1">
            <a:off x="6146800" y="4889500"/>
            <a:ext cx="9525" cy="692150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729" name="Group 89"/>
          <p:cNvGrpSpPr>
            <a:grpSpLocks/>
          </p:cNvGrpSpPr>
          <p:nvPr/>
        </p:nvGrpSpPr>
        <p:grpSpPr bwMode="auto">
          <a:xfrm>
            <a:off x="1712913" y="5962650"/>
            <a:ext cx="612775" cy="457200"/>
            <a:chOff x="2359" y="3560"/>
            <a:chExt cx="386" cy="288"/>
          </a:xfrm>
        </p:grpSpPr>
        <p:sp>
          <p:nvSpPr>
            <p:cNvPr id="12361" name="Rectangle 9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62" name="Text Box 9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12732" name="Group 92"/>
          <p:cNvGrpSpPr>
            <a:grpSpLocks/>
          </p:cNvGrpSpPr>
          <p:nvPr/>
        </p:nvGrpSpPr>
        <p:grpSpPr bwMode="auto">
          <a:xfrm>
            <a:off x="1733550" y="1311275"/>
            <a:ext cx="695325" cy="471488"/>
            <a:chOff x="598" y="1763"/>
            <a:chExt cx="438" cy="297"/>
          </a:xfrm>
        </p:grpSpPr>
        <p:sp>
          <p:nvSpPr>
            <p:cNvPr id="12359" name="Rectangle 9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2360" name="Text Box 9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pic>
        <p:nvPicPr>
          <p:cNvPr id="12353" name="Picture 1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989138"/>
            <a:ext cx="1082675" cy="370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95" name="Line 155"/>
          <p:cNvSpPr>
            <a:spLocks noChangeShapeType="1"/>
          </p:cNvSpPr>
          <p:nvPr/>
        </p:nvSpPr>
        <p:spPr bwMode="auto">
          <a:xfrm>
            <a:off x="6588125" y="2228850"/>
            <a:ext cx="274638" cy="1446213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6" name="Line 156"/>
          <p:cNvSpPr>
            <a:spLocks noChangeShapeType="1"/>
          </p:cNvSpPr>
          <p:nvPr/>
        </p:nvSpPr>
        <p:spPr bwMode="auto">
          <a:xfrm flipV="1">
            <a:off x="6629400" y="3843338"/>
            <a:ext cx="254000" cy="1747837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8" name="Text Box 158"/>
          <p:cNvSpPr txBox="1">
            <a:spLocks noChangeArrowheads="1"/>
          </p:cNvSpPr>
          <p:nvPr/>
        </p:nvSpPr>
        <p:spPr bwMode="auto">
          <a:xfrm>
            <a:off x="4902200" y="3468688"/>
            <a:ext cx="18732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Did The Ball</a:t>
            </a:r>
          </a:p>
          <a:p>
            <a:pPr algn="ctr"/>
            <a:r>
              <a:rPr lang="en-US" altLang="en-US"/>
              <a:t>Hit The Ground?</a:t>
            </a:r>
          </a:p>
        </p:txBody>
      </p:sp>
      <p:sp>
        <p:nvSpPr>
          <p:cNvPr id="112799" name="Text Box 159"/>
          <p:cNvSpPr txBox="1">
            <a:spLocks noChangeArrowheads="1"/>
          </p:cNvSpPr>
          <p:nvPr/>
        </p:nvSpPr>
        <p:spPr bwMode="auto">
          <a:xfrm>
            <a:off x="5043488" y="3460750"/>
            <a:ext cx="15557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Did The Ball</a:t>
            </a:r>
          </a:p>
          <a:p>
            <a:pPr algn="ctr"/>
            <a:r>
              <a:rPr lang="en-US" altLang="en-US"/>
              <a:t>Go 10 yards?</a:t>
            </a:r>
          </a:p>
        </p:txBody>
      </p:sp>
      <p:sp>
        <p:nvSpPr>
          <p:cNvPr id="112800" name="Text Box 160"/>
          <p:cNvSpPr txBox="1">
            <a:spLocks noChangeArrowheads="1"/>
          </p:cNvSpPr>
          <p:nvPr/>
        </p:nvSpPr>
        <p:spPr bwMode="auto">
          <a:xfrm>
            <a:off x="4859338" y="3451225"/>
            <a:ext cx="18478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Did Either Team</a:t>
            </a:r>
          </a:p>
          <a:p>
            <a:pPr algn="ctr"/>
            <a:r>
              <a:rPr lang="en-US" altLang="en-US"/>
              <a:t>Touch The Ball?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5066 -0.0039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1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66 -0.00394 L 0.5066 -0.05209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11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12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1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50243 -0.00185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12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243 -0.00185 L 0.50243 0.06297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12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12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12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12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12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5" grpId="0" animBg="1"/>
      <p:bldP spid="112775" grpId="1" animBg="1"/>
      <p:bldP spid="112786" grpId="0" animBg="1"/>
      <p:bldP spid="112786" grpId="1" animBg="1"/>
      <p:bldP spid="112776" grpId="0" animBg="1"/>
      <p:bldP spid="112776" grpId="1" animBg="1"/>
      <p:bldP spid="112788" grpId="0" animBg="1"/>
      <p:bldP spid="112788" grpId="1" animBg="1"/>
      <p:bldP spid="112790" grpId="0" animBg="1"/>
      <p:bldP spid="112791" grpId="0" animBg="1"/>
      <p:bldP spid="112793" grpId="0" animBg="1"/>
      <p:bldP spid="112795" grpId="0" animBg="1"/>
      <p:bldP spid="112796" grpId="0" animBg="1"/>
      <p:bldP spid="112798" grpId="0" animBg="1"/>
      <p:bldP spid="112798" grpId="1" animBg="1"/>
      <p:bldP spid="112799" grpId="0" animBg="1"/>
      <p:bldP spid="112799" grpId="1" animBg="1"/>
      <p:bldP spid="1128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88963" y="1073150"/>
            <a:ext cx="3925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Standard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Play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23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24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25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7" name="Rectangle 26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0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2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5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6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7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83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8587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3355" name="Group 44"/>
          <p:cNvGrpSpPr>
            <a:grpSpLocks/>
          </p:cNvGrpSpPr>
          <p:nvPr/>
        </p:nvGrpSpPr>
        <p:grpSpPr bwMode="auto">
          <a:xfrm>
            <a:off x="5210175" y="5927725"/>
            <a:ext cx="204788" cy="730250"/>
            <a:chOff x="3204" y="3720"/>
            <a:chExt cx="113" cy="420"/>
          </a:xfrm>
        </p:grpSpPr>
        <p:grpSp>
          <p:nvGrpSpPr>
            <p:cNvPr id="13425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3430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3431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3426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3356" name="Group 52"/>
          <p:cNvGrpSpPr>
            <a:grpSpLocks/>
          </p:cNvGrpSpPr>
          <p:nvPr/>
        </p:nvGrpSpPr>
        <p:grpSpPr bwMode="auto">
          <a:xfrm>
            <a:off x="5168900" y="5870575"/>
            <a:ext cx="268288" cy="571500"/>
            <a:chOff x="3248" y="3589"/>
            <a:chExt cx="169" cy="360"/>
          </a:xfrm>
        </p:grpSpPr>
        <p:sp>
          <p:nvSpPr>
            <p:cNvPr id="13422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23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3424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7" name="Group 56"/>
          <p:cNvGrpSpPr>
            <a:grpSpLocks/>
          </p:cNvGrpSpPr>
          <p:nvPr/>
        </p:nvGrpSpPr>
        <p:grpSpPr bwMode="auto">
          <a:xfrm>
            <a:off x="4357688" y="5919788"/>
            <a:ext cx="192087" cy="730250"/>
            <a:chOff x="3204" y="3720"/>
            <a:chExt cx="113" cy="420"/>
          </a:xfrm>
        </p:grpSpPr>
        <p:grpSp>
          <p:nvGrpSpPr>
            <p:cNvPr id="13415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3420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3421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3416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8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3358" name="Rectangle 6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08609" name="Text Box 6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08610" name="Text Box 66"/>
          <p:cNvSpPr txBox="1">
            <a:spLocks noChangeArrowheads="1"/>
          </p:cNvSpPr>
          <p:nvPr/>
        </p:nvSpPr>
        <p:spPr bwMode="auto">
          <a:xfrm>
            <a:off x="26924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Standard Play</a:t>
            </a:r>
          </a:p>
        </p:txBody>
      </p:sp>
      <p:grpSp>
        <p:nvGrpSpPr>
          <p:cNvPr id="13361" name="Group 67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13413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14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3362" name="Group 70"/>
          <p:cNvGrpSpPr>
            <a:grpSpLocks/>
          </p:cNvGrpSpPr>
          <p:nvPr/>
        </p:nvGrpSpPr>
        <p:grpSpPr bwMode="auto">
          <a:xfrm>
            <a:off x="4229100" y="3319463"/>
            <a:ext cx="442913" cy="471487"/>
            <a:chOff x="3796" y="2871"/>
            <a:chExt cx="279" cy="297"/>
          </a:xfrm>
        </p:grpSpPr>
        <p:sp>
          <p:nvSpPr>
            <p:cNvPr id="13411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12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3363" name="Group 73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13409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10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3364" name="Group 79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13407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08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3365" name="Group 82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13405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06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3366" name="Group 85"/>
          <p:cNvGrpSpPr>
            <a:grpSpLocks/>
          </p:cNvGrpSpPr>
          <p:nvPr/>
        </p:nvGrpSpPr>
        <p:grpSpPr bwMode="auto">
          <a:xfrm>
            <a:off x="2900363" y="3862388"/>
            <a:ext cx="600075" cy="496887"/>
            <a:chOff x="589" y="2670"/>
            <a:chExt cx="378" cy="297"/>
          </a:xfrm>
        </p:grpSpPr>
        <p:sp>
          <p:nvSpPr>
            <p:cNvPr id="13403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04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3367" name="Rectangle 88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68" name="Oval 89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69" name="Oval 90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70" name="Oval 91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71" name="Oval 92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3372" name="Oval 93"/>
          <p:cNvSpPr>
            <a:spLocks noChangeAspect="1" noChangeArrowheads="1"/>
          </p:cNvSpPr>
          <p:nvPr/>
        </p:nvSpPr>
        <p:spPr bwMode="auto">
          <a:xfrm>
            <a:off x="56261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3373" name="Oval 94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13374" name="Group 95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13401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02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3375" name="Group 98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13399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400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3376" name="Group 101"/>
          <p:cNvGrpSpPr>
            <a:grpSpLocks noChangeAspect="1"/>
          </p:cNvGrpSpPr>
          <p:nvPr/>
        </p:nvGrpSpPr>
        <p:grpSpPr bwMode="auto">
          <a:xfrm>
            <a:off x="5908675" y="3481388"/>
            <a:ext cx="274638" cy="336550"/>
            <a:chOff x="3855" y="2096"/>
            <a:chExt cx="217" cy="264"/>
          </a:xfrm>
        </p:grpSpPr>
        <p:sp>
          <p:nvSpPr>
            <p:cNvPr id="13397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398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3377" name="Group 104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13395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396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3378" name="Group 107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13389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390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658" name="Line 114"/>
          <p:cNvSpPr>
            <a:spLocks noChangeShapeType="1"/>
          </p:cNvSpPr>
          <p:nvPr/>
        </p:nvSpPr>
        <p:spPr bwMode="auto">
          <a:xfrm>
            <a:off x="3444875" y="4110038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59" name="Text Box 115"/>
          <p:cNvSpPr txBox="1">
            <a:spLocks noChangeArrowheads="1"/>
          </p:cNvSpPr>
          <p:nvPr/>
        </p:nvSpPr>
        <p:spPr bwMode="auto">
          <a:xfrm>
            <a:off x="3870325" y="41021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25 Yards</a:t>
            </a:r>
          </a:p>
        </p:txBody>
      </p:sp>
      <p:sp>
        <p:nvSpPr>
          <p:cNvPr id="108660" name="Line 116"/>
          <p:cNvSpPr>
            <a:spLocks noChangeShapeType="1"/>
          </p:cNvSpPr>
          <p:nvPr/>
        </p:nvSpPr>
        <p:spPr bwMode="auto">
          <a:xfrm>
            <a:off x="3621088" y="2262188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61" name="Text Box 117"/>
          <p:cNvSpPr txBox="1">
            <a:spLocks noChangeArrowheads="1"/>
          </p:cNvSpPr>
          <p:nvPr/>
        </p:nvSpPr>
        <p:spPr bwMode="auto">
          <a:xfrm>
            <a:off x="3871913" y="19431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20 Yards</a:t>
            </a:r>
          </a:p>
        </p:txBody>
      </p:sp>
      <p:sp>
        <p:nvSpPr>
          <p:cNvPr id="108662" name="Line 118"/>
          <p:cNvSpPr>
            <a:spLocks noChangeShapeType="1"/>
          </p:cNvSpPr>
          <p:nvPr/>
        </p:nvSpPr>
        <p:spPr bwMode="auto">
          <a:xfrm>
            <a:off x="3635375" y="5540375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663" name="Text Box 119"/>
          <p:cNvSpPr txBox="1">
            <a:spLocks noChangeArrowheads="1"/>
          </p:cNvSpPr>
          <p:nvPr/>
        </p:nvSpPr>
        <p:spPr bwMode="auto">
          <a:xfrm>
            <a:off x="3886200" y="52212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20 Yards</a:t>
            </a:r>
          </a:p>
        </p:txBody>
      </p:sp>
      <p:grpSp>
        <p:nvGrpSpPr>
          <p:cNvPr id="13385" name="Group 121"/>
          <p:cNvGrpSpPr>
            <a:grpSpLocks/>
          </p:cNvGrpSpPr>
          <p:nvPr/>
        </p:nvGrpSpPr>
        <p:grpSpPr bwMode="auto">
          <a:xfrm>
            <a:off x="6530975" y="2998788"/>
            <a:ext cx="442913" cy="471487"/>
            <a:chOff x="3796" y="2871"/>
            <a:chExt cx="279" cy="297"/>
          </a:xfrm>
        </p:grpSpPr>
        <p:sp>
          <p:nvSpPr>
            <p:cNvPr id="13387" name="Rectangle 122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3388" name="Text Box 123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13386" name="Picture 1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1958975"/>
            <a:ext cx="1150937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8" grpId="0" animBg="1"/>
      <p:bldP spid="108659" grpId="0"/>
      <p:bldP spid="108660" grpId="0" animBg="1"/>
      <p:bldP spid="108661" grpId="0"/>
      <p:bldP spid="108662" grpId="0" animBg="1"/>
      <p:bldP spid="1086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588963" y="933450"/>
            <a:ext cx="41925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20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–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47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48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49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4357" name="Line 25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8" name="Rectangle 26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59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0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1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2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3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4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5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6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7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8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9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0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4374" name="Group 44"/>
          <p:cNvGrpSpPr>
            <a:grpSpLocks/>
          </p:cNvGrpSpPr>
          <p:nvPr/>
        </p:nvGrpSpPr>
        <p:grpSpPr bwMode="auto">
          <a:xfrm>
            <a:off x="5210175" y="5938838"/>
            <a:ext cx="204788" cy="730250"/>
            <a:chOff x="3204" y="3720"/>
            <a:chExt cx="113" cy="420"/>
          </a:xfrm>
        </p:grpSpPr>
        <p:grpSp>
          <p:nvGrpSpPr>
            <p:cNvPr id="14442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4447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4448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4443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4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5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46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4375" name="Group 52"/>
          <p:cNvGrpSpPr>
            <a:grpSpLocks/>
          </p:cNvGrpSpPr>
          <p:nvPr/>
        </p:nvGrpSpPr>
        <p:grpSpPr bwMode="auto">
          <a:xfrm>
            <a:off x="5168900" y="5881688"/>
            <a:ext cx="268288" cy="571500"/>
            <a:chOff x="3248" y="3589"/>
            <a:chExt cx="169" cy="360"/>
          </a:xfrm>
        </p:grpSpPr>
        <p:sp>
          <p:nvSpPr>
            <p:cNvPr id="14439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40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4441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76" name="Group 56"/>
          <p:cNvGrpSpPr>
            <a:grpSpLocks/>
          </p:cNvGrpSpPr>
          <p:nvPr/>
        </p:nvGrpSpPr>
        <p:grpSpPr bwMode="auto">
          <a:xfrm>
            <a:off x="3506788" y="5943600"/>
            <a:ext cx="192087" cy="730250"/>
            <a:chOff x="3204" y="3720"/>
            <a:chExt cx="113" cy="420"/>
          </a:xfrm>
        </p:grpSpPr>
        <p:grpSp>
          <p:nvGrpSpPr>
            <p:cNvPr id="14432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4437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4438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4433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4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5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02466" name="Text Box 66"/>
          <p:cNvSpPr txBox="1">
            <a:spLocks noChangeArrowheads="1"/>
          </p:cNvSpPr>
          <p:nvPr/>
        </p:nvSpPr>
        <p:spPr bwMode="auto">
          <a:xfrm>
            <a:off x="16510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Inside The 20 Yard Line</a:t>
            </a:r>
          </a:p>
        </p:txBody>
      </p:sp>
      <p:grpSp>
        <p:nvGrpSpPr>
          <p:cNvPr id="14378" name="Group 67"/>
          <p:cNvGrpSpPr>
            <a:grpSpLocks/>
          </p:cNvGrpSpPr>
          <p:nvPr/>
        </p:nvGrpSpPr>
        <p:grpSpPr bwMode="auto">
          <a:xfrm>
            <a:off x="1725613" y="1320800"/>
            <a:ext cx="612775" cy="457200"/>
            <a:chOff x="2359" y="3560"/>
            <a:chExt cx="386" cy="288"/>
          </a:xfrm>
        </p:grpSpPr>
        <p:sp>
          <p:nvSpPr>
            <p:cNvPr id="14430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31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4379" name="Group 70"/>
          <p:cNvGrpSpPr>
            <a:grpSpLocks/>
          </p:cNvGrpSpPr>
          <p:nvPr/>
        </p:nvGrpSpPr>
        <p:grpSpPr bwMode="auto">
          <a:xfrm>
            <a:off x="4229100" y="3319463"/>
            <a:ext cx="442913" cy="471487"/>
            <a:chOff x="3796" y="2871"/>
            <a:chExt cx="279" cy="297"/>
          </a:xfrm>
        </p:grpSpPr>
        <p:sp>
          <p:nvSpPr>
            <p:cNvPr id="14428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29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4380" name="Group 73"/>
          <p:cNvGrpSpPr>
            <a:grpSpLocks/>
          </p:cNvGrpSpPr>
          <p:nvPr/>
        </p:nvGrpSpPr>
        <p:grpSpPr bwMode="auto">
          <a:xfrm>
            <a:off x="1700213" y="5981700"/>
            <a:ext cx="612775" cy="457200"/>
            <a:chOff x="2359" y="3560"/>
            <a:chExt cx="386" cy="288"/>
          </a:xfrm>
        </p:grpSpPr>
        <p:sp>
          <p:nvSpPr>
            <p:cNvPr id="14426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27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4381" name="Group 76"/>
          <p:cNvGrpSpPr>
            <a:grpSpLocks/>
          </p:cNvGrpSpPr>
          <p:nvPr/>
        </p:nvGrpSpPr>
        <p:grpSpPr bwMode="auto">
          <a:xfrm>
            <a:off x="6530975" y="2998788"/>
            <a:ext cx="442913" cy="471487"/>
            <a:chOff x="3796" y="2871"/>
            <a:chExt cx="279" cy="297"/>
          </a:xfrm>
        </p:grpSpPr>
        <p:sp>
          <p:nvSpPr>
            <p:cNvPr id="14424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25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4382" name="Group 79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14422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23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4383" name="Group 82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14420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21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4384" name="Group 85"/>
          <p:cNvGrpSpPr>
            <a:grpSpLocks/>
          </p:cNvGrpSpPr>
          <p:nvPr/>
        </p:nvGrpSpPr>
        <p:grpSpPr bwMode="auto">
          <a:xfrm>
            <a:off x="439738" y="3784600"/>
            <a:ext cx="600075" cy="496888"/>
            <a:chOff x="589" y="2670"/>
            <a:chExt cx="378" cy="297"/>
          </a:xfrm>
        </p:grpSpPr>
        <p:sp>
          <p:nvSpPr>
            <p:cNvPr id="14418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19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4385" name="Rectangle 88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86" name="Oval 89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87" name="Oval 90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88" name="Oval 91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89" name="Oval 92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4390" name="Oval 93"/>
          <p:cNvSpPr>
            <a:spLocks noChangeAspect="1" noChangeArrowheads="1"/>
          </p:cNvSpPr>
          <p:nvPr/>
        </p:nvSpPr>
        <p:spPr bwMode="auto">
          <a:xfrm>
            <a:off x="56261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4391" name="Oval 94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14392" name="Group 95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14416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17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4393" name="Group 98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14414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15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4394" name="Group 101"/>
          <p:cNvGrpSpPr>
            <a:grpSpLocks noChangeAspect="1"/>
          </p:cNvGrpSpPr>
          <p:nvPr/>
        </p:nvGrpSpPr>
        <p:grpSpPr bwMode="auto">
          <a:xfrm>
            <a:off x="5908675" y="3481388"/>
            <a:ext cx="274638" cy="336550"/>
            <a:chOff x="3855" y="2096"/>
            <a:chExt cx="217" cy="264"/>
          </a:xfrm>
        </p:grpSpPr>
        <p:sp>
          <p:nvSpPr>
            <p:cNvPr id="14412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13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4395" name="Group 104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14410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11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4396" name="Group 107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14404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4405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5" name="Text Box 115"/>
          <p:cNvSpPr txBox="1">
            <a:spLocks noChangeArrowheads="1"/>
          </p:cNvSpPr>
          <p:nvPr/>
        </p:nvSpPr>
        <p:spPr bwMode="auto">
          <a:xfrm>
            <a:off x="2295525" y="370205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On The Endline</a:t>
            </a:r>
          </a:p>
        </p:txBody>
      </p:sp>
      <p:sp>
        <p:nvSpPr>
          <p:cNvPr id="102516" name="Line 116"/>
          <p:cNvSpPr>
            <a:spLocks noChangeShapeType="1"/>
          </p:cNvSpPr>
          <p:nvPr/>
        </p:nvSpPr>
        <p:spPr bwMode="auto">
          <a:xfrm flipV="1">
            <a:off x="2020888" y="2262188"/>
            <a:ext cx="3251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7" name="Text Box 117"/>
          <p:cNvSpPr txBox="1">
            <a:spLocks noChangeArrowheads="1"/>
          </p:cNvSpPr>
          <p:nvPr/>
        </p:nvSpPr>
        <p:spPr bwMode="auto">
          <a:xfrm>
            <a:off x="2843213" y="19558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At The Pylon</a:t>
            </a:r>
          </a:p>
        </p:txBody>
      </p:sp>
      <p:sp>
        <p:nvSpPr>
          <p:cNvPr id="102518" name="Line 118"/>
          <p:cNvSpPr>
            <a:spLocks noChangeShapeType="1"/>
          </p:cNvSpPr>
          <p:nvPr/>
        </p:nvSpPr>
        <p:spPr bwMode="auto">
          <a:xfrm flipV="1">
            <a:off x="2009775" y="5540375"/>
            <a:ext cx="3276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9" name="Text Box 119"/>
          <p:cNvSpPr txBox="1">
            <a:spLocks noChangeArrowheads="1"/>
          </p:cNvSpPr>
          <p:nvPr/>
        </p:nvSpPr>
        <p:spPr bwMode="auto">
          <a:xfrm>
            <a:off x="2832100" y="5208588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At The Pylon</a:t>
            </a:r>
          </a:p>
        </p:txBody>
      </p:sp>
      <p:pic>
        <p:nvPicPr>
          <p:cNvPr id="14402" name="Picture 1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092325"/>
            <a:ext cx="896937" cy="359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4" name="Line 114"/>
          <p:cNvSpPr>
            <a:spLocks noChangeShapeType="1"/>
          </p:cNvSpPr>
          <p:nvPr/>
        </p:nvSpPr>
        <p:spPr bwMode="auto">
          <a:xfrm>
            <a:off x="962025" y="4052888"/>
            <a:ext cx="43084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5" grpId="0"/>
      <p:bldP spid="102516" grpId="0" animBg="1"/>
      <p:bldP spid="102517" grpId="0"/>
      <p:bldP spid="102518" grpId="0" animBg="1"/>
      <p:bldP spid="102519" grpId="0"/>
      <p:bldP spid="1025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750888" y="192246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88963" y="933450"/>
            <a:ext cx="3846512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&gt;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5371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5372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5373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67" name="Text Box 35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2068" name="Text Box 36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2069" name="Text Box 37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 rot="-5400000">
            <a:off x="3513931" y="6033294"/>
            <a:ext cx="204788" cy="730250"/>
            <a:chOff x="3204" y="3720"/>
            <a:chExt cx="113" cy="420"/>
          </a:xfrm>
        </p:grpSpPr>
        <p:grpSp>
          <p:nvGrpSpPr>
            <p:cNvPr id="15508" name="Group 39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5513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514" name="Oval 41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5509" name="Line 42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0" name="Line 43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1" name="Line 44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12" name="Oval 45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72078" name="Group 46"/>
          <p:cNvGrpSpPr>
            <a:grpSpLocks/>
          </p:cNvGrpSpPr>
          <p:nvPr/>
        </p:nvGrpSpPr>
        <p:grpSpPr bwMode="auto">
          <a:xfrm>
            <a:off x="2882900" y="5915025"/>
            <a:ext cx="268288" cy="571500"/>
            <a:chOff x="3248" y="3589"/>
            <a:chExt cx="169" cy="360"/>
          </a:xfrm>
        </p:grpSpPr>
        <p:sp>
          <p:nvSpPr>
            <p:cNvPr id="15505" name="Rectangle 47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506" name="Text Box 48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5507" name="Line 49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00" name="Group 50"/>
          <p:cNvGrpSpPr>
            <a:grpSpLocks/>
          </p:cNvGrpSpPr>
          <p:nvPr/>
        </p:nvGrpSpPr>
        <p:grpSpPr bwMode="auto">
          <a:xfrm rot="-5400000">
            <a:off x="3639344" y="5822157"/>
            <a:ext cx="192087" cy="730250"/>
            <a:chOff x="3204" y="3720"/>
            <a:chExt cx="113" cy="420"/>
          </a:xfrm>
        </p:grpSpPr>
        <p:grpSp>
          <p:nvGrpSpPr>
            <p:cNvPr id="15498" name="Group 5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5503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504" name="Oval 5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5499" name="Line 5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0" name="Line 5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1" name="Line 5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02" name="Oval 5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72090" name="Text Box 58"/>
          <p:cNvSpPr txBox="1">
            <a:spLocks noChangeArrowheads="1"/>
          </p:cNvSpPr>
          <p:nvPr/>
        </p:nvSpPr>
        <p:spPr bwMode="auto">
          <a:xfrm>
            <a:off x="1320800" y="152400"/>
            <a:ext cx="6669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Approaching The Goal Line</a:t>
            </a:r>
          </a:p>
        </p:txBody>
      </p:sp>
      <p:grpSp>
        <p:nvGrpSpPr>
          <p:cNvPr id="15402" name="Group 62"/>
          <p:cNvGrpSpPr>
            <a:grpSpLocks/>
          </p:cNvGrpSpPr>
          <p:nvPr/>
        </p:nvGrpSpPr>
        <p:grpSpPr bwMode="auto">
          <a:xfrm>
            <a:off x="1804988" y="3370263"/>
            <a:ext cx="442912" cy="471487"/>
            <a:chOff x="3796" y="2871"/>
            <a:chExt cx="279" cy="297"/>
          </a:xfrm>
        </p:grpSpPr>
        <p:sp>
          <p:nvSpPr>
            <p:cNvPr id="15496" name="Rectangle 63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97" name="Text Box 64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2100" name="Group 68"/>
          <p:cNvGrpSpPr>
            <a:grpSpLocks/>
          </p:cNvGrpSpPr>
          <p:nvPr/>
        </p:nvGrpSpPr>
        <p:grpSpPr bwMode="auto">
          <a:xfrm>
            <a:off x="4256088" y="3033713"/>
            <a:ext cx="442912" cy="471487"/>
            <a:chOff x="3796" y="2871"/>
            <a:chExt cx="279" cy="297"/>
          </a:xfrm>
        </p:grpSpPr>
        <p:sp>
          <p:nvSpPr>
            <p:cNvPr id="15494" name="Rectangle 6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95" name="Text Box 7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72103" name="Group 71"/>
          <p:cNvGrpSpPr>
            <a:grpSpLocks/>
          </p:cNvGrpSpPr>
          <p:nvPr/>
        </p:nvGrpSpPr>
        <p:grpSpPr bwMode="auto">
          <a:xfrm>
            <a:off x="2716213" y="5600700"/>
            <a:ext cx="612775" cy="457200"/>
            <a:chOff x="2359" y="3560"/>
            <a:chExt cx="386" cy="288"/>
          </a:xfrm>
        </p:grpSpPr>
        <p:sp>
          <p:nvSpPr>
            <p:cNvPr id="15492" name="Rectangle 7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93" name="Text Box 7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2106" name="Group 74"/>
          <p:cNvGrpSpPr>
            <a:grpSpLocks/>
          </p:cNvGrpSpPr>
          <p:nvPr/>
        </p:nvGrpSpPr>
        <p:grpSpPr bwMode="auto">
          <a:xfrm>
            <a:off x="2749550" y="1698625"/>
            <a:ext cx="695325" cy="471488"/>
            <a:chOff x="598" y="1763"/>
            <a:chExt cx="438" cy="297"/>
          </a:xfrm>
        </p:grpSpPr>
        <p:sp>
          <p:nvSpPr>
            <p:cNvPr id="15490" name="Rectangle 75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91" name="Text Box 76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5406" name="Group 77"/>
          <p:cNvGrpSpPr>
            <a:grpSpLocks/>
          </p:cNvGrpSpPr>
          <p:nvPr/>
        </p:nvGrpSpPr>
        <p:grpSpPr bwMode="auto">
          <a:xfrm>
            <a:off x="439738" y="3775075"/>
            <a:ext cx="600075" cy="496888"/>
            <a:chOff x="589" y="2670"/>
            <a:chExt cx="378" cy="297"/>
          </a:xfrm>
        </p:grpSpPr>
        <p:sp>
          <p:nvSpPr>
            <p:cNvPr id="15488" name="Rectangle 7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89" name="Text Box 7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72112" name="Group 80"/>
          <p:cNvGrpSpPr>
            <a:grpSpLocks/>
          </p:cNvGrpSpPr>
          <p:nvPr/>
        </p:nvGrpSpPr>
        <p:grpSpPr bwMode="auto">
          <a:xfrm>
            <a:off x="2797175" y="2665413"/>
            <a:ext cx="1112838" cy="2359025"/>
            <a:chOff x="1762" y="1679"/>
            <a:chExt cx="701" cy="1486"/>
          </a:xfrm>
        </p:grpSpPr>
        <p:sp>
          <p:nvSpPr>
            <p:cNvPr id="15462" name="Rectangle 81"/>
            <p:cNvSpPr>
              <a:spLocks noChangeAspect="1" noChangeArrowheads="1"/>
            </p:cNvSpPr>
            <p:nvPr/>
          </p:nvSpPr>
          <p:spPr bwMode="auto">
            <a:xfrm>
              <a:off x="1936" y="2384"/>
              <a:ext cx="146" cy="14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63" name="Oval 82"/>
            <p:cNvSpPr>
              <a:spLocks noChangeAspect="1" noChangeArrowheads="1"/>
            </p:cNvSpPr>
            <p:nvPr/>
          </p:nvSpPr>
          <p:spPr bwMode="auto">
            <a:xfrm>
              <a:off x="1928" y="2208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64" name="Oval 83"/>
            <p:cNvSpPr>
              <a:spLocks noChangeAspect="1" noChangeArrowheads="1"/>
            </p:cNvSpPr>
            <p:nvPr/>
          </p:nvSpPr>
          <p:spPr bwMode="auto">
            <a:xfrm>
              <a:off x="1928" y="2024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65" name="Oval 84"/>
            <p:cNvSpPr>
              <a:spLocks noChangeAspect="1" noChangeArrowheads="1"/>
            </p:cNvSpPr>
            <p:nvPr/>
          </p:nvSpPr>
          <p:spPr bwMode="auto">
            <a:xfrm>
              <a:off x="1928" y="2552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66" name="Oval 85"/>
            <p:cNvSpPr>
              <a:spLocks noChangeAspect="1" noChangeArrowheads="1"/>
            </p:cNvSpPr>
            <p:nvPr/>
          </p:nvSpPr>
          <p:spPr bwMode="auto">
            <a:xfrm>
              <a:off x="1928" y="2728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67" name="Oval 86"/>
            <p:cNvSpPr>
              <a:spLocks noChangeAspect="1" noChangeArrowheads="1"/>
            </p:cNvSpPr>
            <p:nvPr/>
          </p:nvSpPr>
          <p:spPr bwMode="auto">
            <a:xfrm>
              <a:off x="2104" y="2376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5468" name="Oval 87"/>
            <p:cNvSpPr>
              <a:spLocks noChangeAspect="1" noChangeArrowheads="1"/>
            </p:cNvSpPr>
            <p:nvPr/>
          </p:nvSpPr>
          <p:spPr bwMode="auto">
            <a:xfrm>
              <a:off x="2073" y="3019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 sz="1600" b="1"/>
            </a:p>
          </p:txBody>
        </p:sp>
        <p:grpSp>
          <p:nvGrpSpPr>
            <p:cNvPr id="15469" name="Group 88"/>
            <p:cNvGrpSpPr>
              <a:grpSpLocks noChangeAspect="1"/>
            </p:cNvGrpSpPr>
            <p:nvPr/>
          </p:nvGrpSpPr>
          <p:grpSpPr bwMode="auto">
            <a:xfrm>
              <a:off x="1762" y="2887"/>
              <a:ext cx="342" cy="212"/>
              <a:chOff x="3058" y="2951"/>
              <a:chExt cx="428" cy="264"/>
            </a:xfrm>
          </p:grpSpPr>
          <p:sp>
            <p:nvSpPr>
              <p:cNvPr id="15486" name="Oval 89"/>
              <p:cNvSpPr>
                <a:spLocks noChangeAspect="1" noChangeArrowheads="1"/>
              </p:cNvSpPr>
              <p:nvPr/>
            </p:nvSpPr>
            <p:spPr bwMode="auto">
              <a:xfrm>
                <a:off x="3264" y="2960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87" name="Text Box 90"/>
              <p:cNvSpPr txBox="1">
                <a:spLocks noChangeAspect="1" noChangeArrowheads="1"/>
              </p:cNvSpPr>
              <p:nvPr/>
            </p:nvSpPr>
            <p:spPr bwMode="auto">
              <a:xfrm>
                <a:off x="3058" y="2951"/>
                <a:ext cx="428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endParaRPr lang="en-US" altLang="en-US" sz="1600" b="1"/>
              </a:p>
            </p:txBody>
          </p:sp>
        </p:grpSp>
        <p:grpSp>
          <p:nvGrpSpPr>
            <p:cNvPr id="15470" name="Group 91"/>
            <p:cNvGrpSpPr>
              <a:grpSpLocks noChangeAspect="1"/>
            </p:cNvGrpSpPr>
            <p:nvPr/>
          </p:nvGrpSpPr>
          <p:grpSpPr bwMode="auto">
            <a:xfrm>
              <a:off x="1921" y="1679"/>
              <a:ext cx="181" cy="212"/>
              <a:chOff x="3264" y="1559"/>
              <a:chExt cx="226" cy="264"/>
            </a:xfrm>
          </p:grpSpPr>
          <p:sp>
            <p:nvSpPr>
              <p:cNvPr id="15484" name="Oval 92"/>
              <p:cNvSpPr>
                <a:spLocks noChangeAspect="1" noChangeArrowheads="1"/>
              </p:cNvSpPr>
              <p:nvPr/>
            </p:nvSpPr>
            <p:spPr bwMode="auto">
              <a:xfrm>
                <a:off x="3264" y="1576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85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3345" y="1559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grpSp>
          <p:nvGrpSpPr>
            <p:cNvPr id="15471" name="Group 94"/>
            <p:cNvGrpSpPr>
              <a:grpSpLocks noChangeAspect="1"/>
            </p:cNvGrpSpPr>
            <p:nvPr/>
          </p:nvGrpSpPr>
          <p:grpSpPr bwMode="auto">
            <a:xfrm>
              <a:off x="2282" y="2201"/>
              <a:ext cx="173" cy="212"/>
              <a:chOff x="3855" y="2096"/>
              <a:chExt cx="217" cy="264"/>
            </a:xfrm>
          </p:grpSpPr>
          <p:sp>
            <p:nvSpPr>
              <p:cNvPr id="15482" name="Oval 95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83" name="Text Box 96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grpSp>
          <p:nvGrpSpPr>
            <p:cNvPr id="15472" name="Group 97"/>
            <p:cNvGrpSpPr>
              <a:grpSpLocks noChangeAspect="1"/>
            </p:cNvGrpSpPr>
            <p:nvPr/>
          </p:nvGrpSpPr>
          <p:grpSpPr bwMode="auto">
            <a:xfrm>
              <a:off x="2290" y="2561"/>
              <a:ext cx="173" cy="212"/>
              <a:chOff x="3855" y="2096"/>
              <a:chExt cx="217" cy="264"/>
            </a:xfrm>
          </p:grpSpPr>
          <p:sp>
            <p:nvSpPr>
              <p:cNvPr id="15480" name="Oval 98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81" name="Text Box 99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grpSp>
          <p:nvGrpSpPr>
            <p:cNvPr id="15473" name="Group 100"/>
            <p:cNvGrpSpPr>
              <a:grpSpLocks noChangeAspect="1"/>
            </p:cNvGrpSpPr>
            <p:nvPr/>
          </p:nvGrpSpPr>
          <p:grpSpPr bwMode="auto">
            <a:xfrm>
              <a:off x="1862" y="2383"/>
              <a:ext cx="225" cy="133"/>
              <a:chOff x="4240" y="2392"/>
              <a:chExt cx="244" cy="144"/>
            </a:xfrm>
          </p:grpSpPr>
          <p:sp>
            <p:nvSpPr>
              <p:cNvPr id="15474" name="AutoShape 101"/>
              <p:cNvSpPr>
                <a:spLocks noChangeAspect="1"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75" name="Line 102"/>
              <p:cNvSpPr>
                <a:spLocks noChangeAspect="1"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6" name="Line 103"/>
              <p:cNvSpPr>
                <a:spLocks noChangeAspect="1"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7" name="Line 104"/>
              <p:cNvSpPr>
                <a:spLocks noChangeAspect="1"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8" name="Line 105"/>
              <p:cNvSpPr>
                <a:spLocks noChangeAspect="1"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9" name="Line 106"/>
              <p:cNvSpPr>
                <a:spLocks noChangeAspect="1"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2139" name="Line 107"/>
          <p:cNvSpPr>
            <a:spLocks noChangeShapeType="1"/>
          </p:cNvSpPr>
          <p:nvPr/>
        </p:nvSpPr>
        <p:spPr bwMode="auto">
          <a:xfrm>
            <a:off x="2781300" y="2159000"/>
            <a:ext cx="0" cy="345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40" name="Text Box 108"/>
          <p:cNvSpPr txBox="1">
            <a:spLocks noChangeArrowheads="1"/>
          </p:cNvSpPr>
          <p:nvPr/>
        </p:nvSpPr>
        <p:spPr bwMode="auto">
          <a:xfrm>
            <a:off x="2838450" y="2233613"/>
            <a:ext cx="1343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0000FF"/>
                </a:solidFill>
              </a:rPr>
              <a:t>7 Yard Line</a:t>
            </a:r>
          </a:p>
        </p:txBody>
      </p:sp>
      <p:grpSp>
        <p:nvGrpSpPr>
          <p:cNvPr id="172194" name="Group 162"/>
          <p:cNvGrpSpPr>
            <a:grpSpLocks/>
          </p:cNvGrpSpPr>
          <p:nvPr/>
        </p:nvGrpSpPr>
        <p:grpSpPr bwMode="auto">
          <a:xfrm>
            <a:off x="2535238" y="2692400"/>
            <a:ext cx="1254125" cy="2359025"/>
            <a:chOff x="1483" y="1696"/>
            <a:chExt cx="790" cy="1486"/>
          </a:xfrm>
        </p:grpSpPr>
        <p:sp>
          <p:nvSpPr>
            <p:cNvPr id="15443" name="Rectangle 110"/>
            <p:cNvSpPr>
              <a:spLocks noChangeAspect="1" noChangeArrowheads="1"/>
            </p:cNvSpPr>
            <p:nvPr/>
          </p:nvSpPr>
          <p:spPr bwMode="auto">
            <a:xfrm>
              <a:off x="1657" y="2401"/>
              <a:ext cx="146" cy="14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44" name="Oval 111"/>
            <p:cNvSpPr>
              <a:spLocks noChangeAspect="1" noChangeArrowheads="1"/>
            </p:cNvSpPr>
            <p:nvPr/>
          </p:nvSpPr>
          <p:spPr bwMode="auto">
            <a:xfrm>
              <a:off x="1649" y="2225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45" name="Oval 112"/>
            <p:cNvSpPr>
              <a:spLocks noChangeAspect="1" noChangeArrowheads="1"/>
            </p:cNvSpPr>
            <p:nvPr/>
          </p:nvSpPr>
          <p:spPr bwMode="auto">
            <a:xfrm>
              <a:off x="1649" y="2041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46" name="Oval 113"/>
            <p:cNvSpPr>
              <a:spLocks noChangeAspect="1" noChangeArrowheads="1"/>
            </p:cNvSpPr>
            <p:nvPr/>
          </p:nvSpPr>
          <p:spPr bwMode="auto">
            <a:xfrm>
              <a:off x="1649" y="2569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47" name="Oval 114"/>
            <p:cNvSpPr>
              <a:spLocks noChangeAspect="1" noChangeArrowheads="1"/>
            </p:cNvSpPr>
            <p:nvPr/>
          </p:nvSpPr>
          <p:spPr bwMode="auto">
            <a:xfrm>
              <a:off x="1649" y="2745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48" name="Oval 115"/>
            <p:cNvSpPr>
              <a:spLocks noChangeAspect="1" noChangeArrowheads="1"/>
            </p:cNvSpPr>
            <p:nvPr/>
          </p:nvSpPr>
          <p:spPr bwMode="auto">
            <a:xfrm>
              <a:off x="1914" y="2387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5449" name="Oval 116"/>
            <p:cNvSpPr>
              <a:spLocks noChangeAspect="1" noChangeArrowheads="1"/>
            </p:cNvSpPr>
            <p:nvPr/>
          </p:nvSpPr>
          <p:spPr bwMode="auto">
            <a:xfrm>
              <a:off x="1794" y="3036"/>
              <a:ext cx="146" cy="14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 sz="1600" b="1"/>
            </a:p>
          </p:txBody>
        </p:sp>
        <p:grpSp>
          <p:nvGrpSpPr>
            <p:cNvPr id="15450" name="Group 117"/>
            <p:cNvGrpSpPr>
              <a:grpSpLocks noChangeAspect="1"/>
            </p:cNvGrpSpPr>
            <p:nvPr/>
          </p:nvGrpSpPr>
          <p:grpSpPr bwMode="auto">
            <a:xfrm>
              <a:off x="1483" y="2904"/>
              <a:ext cx="342" cy="212"/>
              <a:chOff x="3058" y="2951"/>
              <a:chExt cx="428" cy="264"/>
            </a:xfrm>
          </p:grpSpPr>
          <p:sp>
            <p:nvSpPr>
              <p:cNvPr id="15460" name="Oval 118"/>
              <p:cNvSpPr>
                <a:spLocks noChangeAspect="1" noChangeArrowheads="1"/>
              </p:cNvSpPr>
              <p:nvPr/>
            </p:nvSpPr>
            <p:spPr bwMode="auto">
              <a:xfrm>
                <a:off x="3264" y="2960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61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3058" y="2951"/>
                <a:ext cx="428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endParaRPr lang="en-US" altLang="en-US" sz="1600" b="1"/>
              </a:p>
            </p:txBody>
          </p:sp>
        </p:grpSp>
        <p:grpSp>
          <p:nvGrpSpPr>
            <p:cNvPr id="15451" name="Group 120"/>
            <p:cNvGrpSpPr>
              <a:grpSpLocks noChangeAspect="1"/>
            </p:cNvGrpSpPr>
            <p:nvPr/>
          </p:nvGrpSpPr>
          <p:grpSpPr bwMode="auto">
            <a:xfrm>
              <a:off x="1643" y="1696"/>
              <a:ext cx="306" cy="212"/>
              <a:chOff x="3264" y="1559"/>
              <a:chExt cx="382" cy="264"/>
            </a:xfrm>
          </p:grpSpPr>
          <p:sp>
            <p:nvSpPr>
              <p:cNvPr id="15458" name="Oval 121"/>
              <p:cNvSpPr>
                <a:spLocks noChangeAspect="1" noChangeArrowheads="1"/>
              </p:cNvSpPr>
              <p:nvPr/>
            </p:nvSpPr>
            <p:spPr bwMode="auto">
              <a:xfrm>
                <a:off x="3264" y="1576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59" name="Text Box 122"/>
              <p:cNvSpPr txBox="1">
                <a:spLocks noChangeAspect="1" noChangeArrowheads="1"/>
              </p:cNvSpPr>
              <p:nvPr/>
            </p:nvSpPr>
            <p:spPr bwMode="auto">
              <a:xfrm>
                <a:off x="3501" y="1559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grpSp>
          <p:nvGrpSpPr>
            <p:cNvPr id="15452" name="Group 123"/>
            <p:cNvGrpSpPr>
              <a:grpSpLocks noChangeAspect="1"/>
            </p:cNvGrpSpPr>
            <p:nvPr/>
          </p:nvGrpSpPr>
          <p:grpSpPr bwMode="auto">
            <a:xfrm>
              <a:off x="2092" y="2212"/>
              <a:ext cx="173" cy="212"/>
              <a:chOff x="3855" y="2096"/>
              <a:chExt cx="217" cy="264"/>
            </a:xfrm>
          </p:grpSpPr>
          <p:sp>
            <p:nvSpPr>
              <p:cNvPr id="15456" name="Oval 124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57" name="Text Box 125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grpSp>
          <p:nvGrpSpPr>
            <p:cNvPr id="15453" name="Group 126"/>
            <p:cNvGrpSpPr>
              <a:grpSpLocks noChangeAspect="1"/>
            </p:cNvGrpSpPr>
            <p:nvPr/>
          </p:nvGrpSpPr>
          <p:grpSpPr bwMode="auto">
            <a:xfrm>
              <a:off x="2100" y="2572"/>
              <a:ext cx="173" cy="212"/>
              <a:chOff x="3855" y="2096"/>
              <a:chExt cx="217" cy="264"/>
            </a:xfrm>
          </p:grpSpPr>
          <p:sp>
            <p:nvSpPr>
              <p:cNvPr id="15454" name="Oval 127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5455" name="Text Box 128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</p:grpSp>
      <p:sp>
        <p:nvSpPr>
          <p:cNvPr id="172168" name="Line 136"/>
          <p:cNvSpPr>
            <a:spLocks noChangeShapeType="1"/>
          </p:cNvSpPr>
          <p:nvPr/>
        </p:nvSpPr>
        <p:spPr bwMode="auto">
          <a:xfrm flipH="1">
            <a:off x="1016000" y="1536700"/>
            <a:ext cx="749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69" name="Line 137"/>
          <p:cNvSpPr>
            <a:spLocks noChangeShapeType="1"/>
          </p:cNvSpPr>
          <p:nvPr/>
        </p:nvSpPr>
        <p:spPr bwMode="auto">
          <a:xfrm flipH="1">
            <a:off x="1016000" y="6199188"/>
            <a:ext cx="7254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76" name="Text Box 144"/>
          <p:cNvSpPr txBox="1">
            <a:spLocks noChangeArrowheads="1"/>
          </p:cNvSpPr>
          <p:nvPr/>
        </p:nvSpPr>
        <p:spPr bwMode="auto">
          <a:xfrm>
            <a:off x="387350" y="935038"/>
            <a:ext cx="4049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7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-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Yard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Line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grpSp>
        <p:nvGrpSpPr>
          <p:cNvPr id="172177" name="Group 145"/>
          <p:cNvGrpSpPr>
            <a:grpSpLocks/>
          </p:cNvGrpSpPr>
          <p:nvPr/>
        </p:nvGrpSpPr>
        <p:grpSpPr bwMode="auto">
          <a:xfrm>
            <a:off x="2581275" y="5903913"/>
            <a:ext cx="268288" cy="571500"/>
            <a:chOff x="3248" y="3589"/>
            <a:chExt cx="169" cy="360"/>
          </a:xfrm>
        </p:grpSpPr>
        <p:sp>
          <p:nvSpPr>
            <p:cNvPr id="15440" name="Rectangle 146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41" name="Text Box 147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2</a:t>
              </a:r>
            </a:p>
          </p:txBody>
        </p:sp>
        <p:sp>
          <p:nvSpPr>
            <p:cNvPr id="15442" name="Line 148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2181" name="Group 149"/>
          <p:cNvGrpSpPr>
            <a:grpSpLocks/>
          </p:cNvGrpSpPr>
          <p:nvPr/>
        </p:nvGrpSpPr>
        <p:grpSpPr bwMode="auto">
          <a:xfrm>
            <a:off x="3978275" y="3035300"/>
            <a:ext cx="442913" cy="471488"/>
            <a:chOff x="3796" y="2871"/>
            <a:chExt cx="279" cy="297"/>
          </a:xfrm>
        </p:grpSpPr>
        <p:sp>
          <p:nvSpPr>
            <p:cNvPr id="15438" name="Rectangle 15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39" name="Text Box 15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72190" name="Line 158"/>
          <p:cNvSpPr>
            <a:spLocks noChangeShapeType="1"/>
          </p:cNvSpPr>
          <p:nvPr/>
        </p:nvSpPr>
        <p:spPr bwMode="auto">
          <a:xfrm flipH="1" flipV="1">
            <a:off x="2216150" y="1684338"/>
            <a:ext cx="293688" cy="206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191" name="Line 159"/>
          <p:cNvSpPr>
            <a:spLocks noChangeShapeType="1"/>
          </p:cNvSpPr>
          <p:nvPr/>
        </p:nvSpPr>
        <p:spPr bwMode="auto">
          <a:xfrm flipH="1">
            <a:off x="2239963" y="5873750"/>
            <a:ext cx="268287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418" name="Picture 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947863"/>
            <a:ext cx="685800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2091" name="Group 59"/>
          <p:cNvGrpSpPr>
            <a:grpSpLocks/>
          </p:cNvGrpSpPr>
          <p:nvPr/>
        </p:nvGrpSpPr>
        <p:grpSpPr bwMode="auto">
          <a:xfrm>
            <a:off x="1725613" y="1320800"/>
            <a:ext cx="612775" cy="457200"/>
            <a:chOff x="2359" y="3560"/>
            <a:chExt cx="386" cy="288"/>
          </a:xfrm>
        </p:grpSpPr>
        <p:sp>
          <p:nvSpPr>
            <p:cNvPr id="15436" name="Rectangle 6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37" name="Text Box 6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2097" name="Group 65"/>
          <p:cNvGrpSpPr>
            <a:grpSpLocks/>
          </p:cNvGrpSpPr>
          <p:nvPr/>
        </p:nvGrpSpPr>
        <p:grpSpPr bwMode="auto">
          <a:xfrm>
            <a:off x="1709738" y="5972175"/>
            <a:ext cx="612775" cy="457200"/>
            <a:chOff x="2359" y="3560"/>
            <a:chExt cx="386" cy="288"/>
          </a:xfrm>
        </p:grpSpPr>
        <p:sp>
          <p:nvSpPr>
            <p:cNvPr id="15434" name="Rectangle 6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35" name="Text Box 6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2184" name="Group 152"/>
          <p:cNvGrpSpPr>
            <a:grpSpLocks/>
          </p:cNvGrpSpPr>
          <p:nvPr/>
        </p:nvGrpSpPr>
        <p:grpSpPr bwMode="auto">
          <a:xfrm>
            <a:off x="2463800" y="5589588"/>
            <a:ext cx="612775" cy="457200"/>
            <a:chOff x="2359" y="3560"/>
            <a:chExt cx="386" cy="288"/>
          </a:xfrm>
        </p:grpSpPr>
        <p:sp>
          <p:nvSpPr>
            <p:cNvPr id="15432" name="Rectangle 15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33" name="Text Box 15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2187" name="Group 155"/>
          <p:cNvGrpSpPr>
            <a:grpSpLocks/>
          </p:cNvGrpSpPr>
          <p:nvPr/>
        </p:nvGrpSpPr>
        <p:grpSpPr bwMode="auto">
          <a:xfrm>
            <a:off x="2497138" y="1687513"/>
            <a:ext cx="695325" cy="471487"/>
            <a:chOff x="598" y="1763"/>
            <a:chExt cx="438" cy="297"/>
          </a:xfrm>
        </p:grpSpPr>
        <p:sp>
          <p:nvSpPr>
            <p:cNvPr id="15430" name="Rectangle 15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31" name="Text Box 15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72195" name="Group 163"/>
          <p:cNvGrpSpPr>
            <a:grpSpLocks noChangeAspect="1"/>
          </p:cNvGrpSpPr>
          <p:nvPr/>
        </p:nvGrpSpPr>
        <p:grpSpPr bwMode="auto">
          <a:xfrm>
            <a:off x="2643188" y="3822700"/>
            <a:ext cx="357187" cy="211138"/>
            <a:chOff x="4240" y="2392"/>
            <a:chExt cx="244" cy="144"/>
          </a:xfrm>
        </p:grpSpPr>
        <p:sp>
          <p:nvSpPr>
            <p:cNvPr id="15424" name="AutoShape 16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5425" name="Line 16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Line 16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16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16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16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7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2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72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72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72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7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8.79019E-8 L -0.13455 0.0002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2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91117E-7 L -0.13247 -0.0016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72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2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72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55771E-6 L 0.0467 -0.0013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72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7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60328E-7 L -0.08507 -0.0555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72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2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416 L -0.08247 0.0557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72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139" grpId="0" animBg="1"/>
      <p:bldP spid="172139" grpId="1" animBg="1"/>
      <p:bldP spid="172140" grpId="0"/>
      <p:bldP spid="172140" grpId="1"/>
      <p:bldP spid="172168" grpId="0" animBg="1"/>
      <p:bldP spid="172168" grpId="1" animBg="1"/>
      <p:bldP spid="172169" grpId="0" animBg="1"/>
      <p:bldP spid="172169" grpId="1" animBg="1"/>
      <p:bldP spid="172176" grpId="0"/>
      <p:bldP spid="172190" grpId="0" animBg="1"/>
      <p:bldP spid="1721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88963" y="974725"/>
            <a:ext cx="357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Reverse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Goal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Mechanics</a:t>
            </a: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334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395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396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397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5292725" y="19367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3228975" y="49037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48926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661987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159500" y="58293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172200" y="5829300"/>
            <a:ext cx="179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3178175" y="49514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48037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48517" name="Text Box 37"/>
          <p:cNvSpPr txBox="1">
            <a:spLocks noChangeArrowheads="1"/>
          </p:cNvSpPr>
          <p:nvPr/>
        </p:nvSpPr>
        <p:spPr bwMode="auto">
          <a:xfrm>
            <a:off x="65309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6422" name="Group 38"/>
          <p:cNvGrpSpPr>
            <a:grpSpLocks/>
          </p:cNvGrpSpPr>
          <p:nvPr/>
        </p:nvGrpSpPr>
        <p:grpSpPr bwMode="auto">
          <a:xfrm rot="10800000" flipH="1" flipV="1">
            <a:off x="2678113" y="5994400"/>
            <a:ext cx="204787" cy="730250"/>
            <a:chOff x="3204" y="3720"/>
            <a:chExt cx="113" cy="420"/>
          </a:xfrm>
        </p:grpSpPr>
        <p:grpSp>
          <p:nvGrpSpPr>
            <p:cNvPr id="16495" name="Group 39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6500" name="AutoShape 40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6501" name="Oval 41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6496" name="Line 42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7" name="Line 43"/>
            <p:cNvSpPr>
              <a:spLocks noChangeShapeType="1"/>
            </p:cNvSpPr>
            <p:nvPr/>
          </p:nvSpPr>
          <p:spPr bwMode="auto">
            <a:xfrm flipV="1"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8" name="Line 44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9" name="Oval 45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6423" name="Group 50"/>
          <p:cNvGrpSpPr>
            <a:grpSpLocks/>
          </p:cNvGrpSpPr>
          <p:nvPr/>
        </p:nvGrpSpPr>
        <p:grpSpPr bwMode="auto">
          <a:xfrm>
            <a:off x="4365625" y="5994400"/>
            <a:ext cx="192088" cy="730250"/>
            <a:chOff x="3204" y="3720"/>
            <a:chExt cx="113" cy="420"/>
          </a:xfrm>
        </p:grpSpPr>
        <p:grpSp>
          <p:nvGrpSpPr>
            <p:cNvPr id="16488" name="Group 5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6493" name="AutoShape 5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6494" name="Oval 5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6489" name="Line 5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0" name="Line 5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" name="Line 5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Oval 5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48538" name="Text Box 58"/>
          <p:cNvSpPr txBox="1">
            <a:spLocks noChangeArrowheads="1"/>
          </p:cNvSpPr>
          <p:nvPr/>
        </p:nvSpPr>
        <p:spPr bwMode="auto">
          <a:xfrm>
            <a:off x="852488" y="152400"/>
            <a:ext cx="6991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Reverse Goal Line Mechanics</a:t>
            </a:r>
          </a:p>
        </p:txBody>
      </p:sp>
      <p:grpSp>
        <p:nvGrpSpPr>
          <p:cNvPr id="148542" name="Group 62"/>
          <p:cNvGrpSpPr>
            <a:grpSpLocks/>
          </p:cNvGrpSpPr>
          <p:nvPr/>
        </p:nvGrpSpPr>
        <p:grpSpPr bwMode="auto">
          <a:xfrm>
            <a:off x="3697288" y="3300413"/>
            <a:ext cx="442912" cy="471487"/>
            <a:chOff x="3796" y="2871"/>
            <a:chExt cx="279" cy="297"/>
          </a:xfrm>
        </p:grpSpPr>
        <p:sp>
          <p:nvSpPr>
            <p:cNvPr id="16486" name="Rectangle 63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87" name="Text Box 64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48557" name="Group 77"/>
          <p:cNvGrpSpPr>
            <a:grpSpLocks/>
          </p:cNvGrpSpPr>
          <p:nvPr/>
        </p:nvGrpSpPr>
        <p:grpSpPr bwMode="auto">
          <a:xfrm>
            <a:off x="6261100" y="3762375"/>
            <a:ext cx="600075" cy="496888"/>
            <a:chOff x="589" y="2670"/>
            <a:chExt cx="378" cy="297"/>
          </a:xfrm>
        </p:grpSpPr>
        <p:sp>
          <p:nvSpPr>
            <p:cNvPr id="16484" name="Rectangle 7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85" name="Text Box 7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6427" name="Line 107"/>
          <p:cNvSpPr>
            <a:spLocks noChangeShapeType="1"/>
          </p:cNvSpPr>
          <p:nvPr/>
        </p:nvSpPr>
        <p:spPr bwMode="auto">
          <a:xfrm>
            <a:off x="2781300" y="2159000"/>
            <a:ext cx="0" cy="345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8" name="Text Box 108"/>
          <p:cNvSpPr txBox="1">
            <a:spLocks noChangeArrowheads="1"/>
          </p:cNvSpPr>
          <p:nvPr/>
        </p:nvSpPr>
        <p:spPr bwMode="auto">
          <a:xfrm>
            <a:off x="2828925" y="2233613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0000FF"/>
                </a:solidFill>
              </a:rPr>
              <a:t>5 Yard Line</a:t>
            </a:r>
          </a:p>
        </p:txBody>
      </p:sp>
      <p:sp>
        <p:nvSpPr>
          <p:cNvPr id="16429" name="Rectangle 110"/>
          <p:cNvSpPr>
            <a:spLocks noChangeAspect="1" noChangeArrowheads="1"/>
          </p:cNvSpPr>
          <p:nvPr/>
        </p:nvSpPr>
        <p:spPr bwMode="auto">
          <a:xfrm>
            <a:off x="2486025" y="3824288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430" name="Oval 111"/>
          <p:cNvSpPr>
            <a:spLocks noChangeAspect="1" noChangeArrowheads="1"/>
          </p:cNvSpPr>
          <p:nvPr/>
        </p:nvSpPr>
        <p:spPr bwMode="auto">
          <a:xfrm>
            <a:off x="2473325" y="35448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431" name="Oval 112"/>
          <p:cNvSpPr>
            <a:spLocks noChangeAspect="1" noChangeArrowheads="1"/>
          </p:cNvSpPr>
          <p:nvPr/>
        </p:nvSpPr>
        <p:spPr bwMode="auto">
          <a:xfrm>
            <a:off x="2473325" y="32527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432" name="Oval 113"/>
          <p:cNvSpPr>
            <a:spLocks noChangeAspect="1" noChangeArrowheads="1"/>
          </p:cNvSpPr>
          <p:nvPr/>
        </p:nvSpPr>
        <p:spPr bwMode="auto">
          <a:xfrm>
            <a:off x="2473325" y="40909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433" name="Oval 114"/>
          <p:cNvSpPr>
            <a:spLocks noChangeAspect="1" noChangeArrowheads="1"/>
          </p:cNvSpPr>
          <p:nvPr/>
        </p:nvSpPr>
        <p:spPr bwMode="auto">
          <a:xfrm>
            <a:off x="2473325" y="43703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434" name="Oval 115"/>
          <p:cNvSpPr>
            <a:spLocks noChangeAspect="1" noChangeArrowheads="1"/>
          </p:cNvSpPr>
          <p:nvPr/>
        </p:nvSpPr>
        <p:spPr bwMode="auto">
          <a:xfrm>
            <a:off x="2071688" y="38115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6435" name="Oval 116"/>
          <p:cNvSpPr>
            <a:spLocks noChangeAspect="1" noChangeArrowheads="1"/>
          </p:cNvSpPr>
          <p:nvPr/>
        </p:nvSpPr>
        <p:spPr bwMode="auto">
          <a:xfrm>
            <a:off x="2211388" y="491013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16436" name="Group 117"/>
          <p:cNvGrpSpPr>
            <a:grpSpLocks noChangeAspect="1"/>
          </p:cNvGrpSpPr>
          <p:nvPr/>
        </p:nvGrpSpPr>
        <p:grpSpPr bwMode="auto">
          <a:xfrm>
            <a:off x="2209800" y="4622800"/>
            <a:ext cx="542925" cy="336550"/>
            <a:chOff x="3058" y="2951"/>
            <a:chExt cx="428" cy="264"/>
          </a:xfrm>
        </p:grpSpPr>
        <p:sp>
          <p:nvSpPr>
            <p:cNvPr id="16482" name="Oval 118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83" name="Text Box 119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6437" name="Group 120"/>
          <p:cNvGrpSpPr>
            <a:grpSpLocks noChangeAspect="1"/>
          </p:cNvGrpSpPr>
          <p:nvPr/>
        </p:nvGrpSpPr>
        <p:grpSpPr bwMode="auto">
          <a:xfrm>
            <a:off x="2462213" y="2705100"/>
            <a:ext cx="287337" cy="336550"/>
            <a:chOff x="3264" y="1559"/>
            <a:chExt cx="226" cy="264"/>
          </a:xfrm>
        </p:grpSpPr>
        <p:sp>
          <p:nvSpPr>
            <p:cNvPr id="16480" name="Oval 121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81" name="Text Box 122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48609" name="Group 129"/>
          <p:cNvGrpSpPr>
            <a:grpSpLocks noChangeAspect="1"/>
          </p:cNvGrpSpPr>
          <p:nvPr/>
        </p:nvGrpSpPr>
        <p:grpSpPr bwMode="auto">
          <a:xfrm>
            <a:off x="2468563" y="3822700"/>
            <a:ext cx="357187" cy="211138"/>
            <a:chOff x="4240" y="2392"/>
            <a:chExt cx="244" cy="144"/>
          </a:xfrm>
        </p:grpSpPr>
        <p:sp>
          <p:nvSpPr>
            <p:cNvPr id="16474" name="AutoShape 130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75" name="Line 131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Line 132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Line 133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Line 134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79" name="Line 135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8618" name="Group 138"/>
          <p:cNvGrpSpPr>
            <a:grpSpLocks/>
          </p:cNvGrpSpPr>
          <p:nvPr/>
        </p:nvGrpSpPr>
        <p:grpSpPr bwMode="auto">
          <a:xfrm>
            <a:off x="5846763" y="1720850"/>
            <a:ext cx="612775" cy="457200"/>
            <a:chOff x="2359" y="3560"/>
            <a:chExt cx="386" cy="288"/>
          </a:xfrm>
        </p:grpSpPr>
        <p:sp>
          <p:nvSpPr>
            <p:cNvPr id="16472" name="Rectangle 13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73" name="Text Box 14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48621" name="Group 141"/>
          <p:cNvGrpSpPr>
            <a:grpSpLocks/>
          </p:cNvGrpSpPr>
          <p:nvPr/>
        </p:nvGrpSpPr>
        <p:grpSpPr bwMode="auto">
          <a:xfrm>
            <a:off x="5880100" y="5559425"/>
            <a:ext cx="612775" cy="457200"/>
            <a:chOff x="2359" y="3560"/>
            <a:chExt cx="386" cy="288"/>
          </a:xfrm>
        </p:grpSpPr>
        <p:sp>
          <p:nvSpPr>
            <p:cNvPr id="16470" name="Rectangle 14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71" name="Text Box 14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6441" name="Group 145"/>
          <p:cNvGrpSpPr>
            <a:grpSpLocks/>
          </p:cNvGrpSpPr>
          <p:nvPr/>
        </p:nvGrpSpPr>
        <p:grpSpPr bwMode="auto">
          <a:xfrm>
            <a:off x="2652713" y="6018213"/>
            <a:ext cx="268287" cy="509587"/>
            <a:chOff x="3248" y="3589"/>
            <a:chExt cx="169" cy="363"/>
          </a:xfrm>
        </p:grpSpPr>
        <p:sp>
          <p:nvSpPr>
            <p:cNvPr id="16467" name="Rectangle 146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68" name="Text Box 147"/>
            <p:cNvSpPr txBox="1">
              <a:spLocks noChangeArrowheads="1"/>
            </p:cNvSpPr>
            <p:nvPr/>
          </p:nvSpPr>
          <p:spPr bwMode="auto">
            <a:xfrm flipV="1">
              <a:off x="3248" y="3756"/>
              <a:ext cx="16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en-US" sz="1200" b="1"/>
                <a:t>2</a:t>
              </a:r>
            </a:p>
          </p:txBody>
        </p:sp>
        <p:sp>
          <p:nvSpPr>
            <p:cNvPr id="16469" name="Line 148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639" name="Line 159"/>
          <p:cNvSpPr>
            <a:spLocks noChangeShapeType="1"/>
          </p:cNvSpPr>
          <p:nvPr/>
        </p:nvSpPr>
        <p:spPr bwMode="auto">
          <a:xfrm flipH="1" flipV="1">
            <a:off x="2230438" y="1695450"/>
            <a:ext cx="279400" cy="195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640" name="Line 160"/>
          <p:cNvSpPr>
            <a:spLocks noChangeShapeType="1"/>
          </p:cNvSpPr>
          <p:nvPr/>
        </p:nvSpPr>
        <p:spPr bwMode="auto">
          <a:xfrm flipH="1">
            <a:off x="2239963" y="5873750"/>
            <a:ext cx="268287" cy="182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6444" name="Picture 1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475" y="1949450"/>
            <a:ext cx="685800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445" name="Group 68"/>
          <p:cNvGrpSpPr>
            <a:grpSpLocks/>
          </p:cNvGrpSpPr>
          <p:nvPr/>
        </p:nvGrpSpPr>
        <p:grpSpPr bwMode="auto">
          <a:xfrm>
            <a:off x="563563" y="4438650"/>
            <a:ext cx="442912" cy="471488"/>
            <a:chOff x="3796" y="2871"/>
            <a:chExt cx="279" cy="297"/>
          </a:xfrm>
        </p:grpSpPr>
        <p:sp>
          <p:nvSpPr>
            <p:cNvPr id="16465" name="Rectangle 6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66" name="Text Box 7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48603" name="Group 123"/>
          <p:cNvGrpSpPr>
            <a:grpSpLocks noChangeAspect="1"/>
          </p:cNvGrpSpPr>
          <p:nvPr/>
        </p:nvGrpSpPr>
        <p:grpSpPr bwMode="auto">
          <a:xfrm>
            <a:off x="1746250" y="3522663"/>
            <a:ext cx="274638" cy="336550"/>
            <a:chOff x="3855" y="2096"/>
            <a:chExt cx="217" cy="264"/>
          </a:xfrm>
        </p:grpSpPr>
        <p:sp>
          <p:nvSpPr>
            <p:cNvPr id="16463" name="Oval 12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64" name="Text Box 12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6447" name="Group 126"/>
          <p:cNvGrpSpPr>
            <a:grpSpLocks noChangeAspect="1"/>
          </p:cNvGrpSpPr>
          <p:nvPr/>
        </p:nvGrpSpPr>
        <p:grpSpPr bwMode="auto">
          <a:xfrm>
            <a:off x="1747838" y="4049713"/>
            <a:ext cx="274637" cy="336550"/>
            <a:chOff x="3855" y="2096"/>
            <a:chExt cx="217" cy="264"/>
          </a:xfrm>
        </p:grpSpPr>
        <p:sp>
          <p:nvSpPr>
            <p:cNvPr id="16461" name="Oval 127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62" name="Text Box 128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48632" name="Group 152"/>
          <p:cNvGrpSpPr>
            <a:grpSpLocks/>
          </p:cNvGrpSpPr>
          <p:nvPr/>
        </p:nvGrpSpPr>
        <p:grpSpPr bwMode="auto">
          <a:xfrm>
            <a:off x="2463800" y="5589588"/>
            <a:ext cx="612775" cy="457200"/>
            <a:chOff x="2359" y="3560"/>
            <a:chExt cx="386" cy="288"/>
          </a:xfrm>
        </p:grpSpPr>
        <p:sp>
          <p:nvSpPr>
            <p:cNvPr id="16459" name="Rectangle 15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60" name="Text Box 15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48635" name="Group 155"/>
          <p:cNvGrpSpPr>
            <a:grpSpLocks/>
          </p:cNvGrpSpPr>
          <p:nvPr/>
        </p:nvGrpSpPr>
        <p:grpSpPr bwMode="auto">
          <a:xfrm>
            <a:off x="2497138" y="1687513"/>
            <a:ext cx="695325" cy="471487"/>
            <a:chOff x="598" y="1763"/>
            <a:chExt cx="438" cy="297"/>
          </a:xfrm>
        </p:grpSpPr>
        <p:sp>
          <p:nvSpPr>
            <p:cNvPr id="16457" name="Rectangle 15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58" name="Text Box 15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48644" name="Group 164"/>
          <p:cNvGrpSpPr>
            <a:grpSpLocks noChangeAspect="1"/>
          </p:cNvGrpSpPr>
          <p:nvPr/>
        </p:nvGrpSpPr>
        <p:grpSpPr bwMode="auto">
          <a:xfrm>
            <a:off x="2098675" y="3821113"/>
            <a:ext cx="357188" cy="211137"/>
            <a:chOff x="4240" y="2392"/>
            <a:chExt cx="244" cy="144"/>
          </a:xfrm>
        </p:grpSpPr>
        <p:sp>
          <p:nvSpPr>
            <p:cNvPr id="16451" name="AutoShape 165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6452" name="Line 166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Line 167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Line 168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Line 169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Line 170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86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7" dur="indefinite"/>
                                        <p:tgtEl>
                                          <p:spTgt spid="1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8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0" dur="indefinite"/>
                                        <p:tgtEl>
                                          <p:spTgt spid="14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85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3" dur="indefinite"/>
                                        <p:tgtEl>
                                          <p:spTgt spid="14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486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16" dur="indefinite"/>
                                        <p:tgtEl>
                                          <p:spTgt spid="1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8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5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11111E-6 -4.07407E-6 L -0.0842 -0.0553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8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2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38889E-6 3.7037E-7 L -0.08038 0.055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8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48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48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0122 -0.0585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8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03785 -0.0944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48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639" grpId="0" animBg="1"/>
      <p:bldP spid="148639" grpId="1" animBg="1"/>
      <p:bldP spid="148640" grpId="0" animBg="1"/>
      <p:bldP spid="14864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12017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Counting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19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20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21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7432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3" name="Rectangle 26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17434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5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6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7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8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9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0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1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2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3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4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5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23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8824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8825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8826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8827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7451" name="Group 44"/>
          <p:cNvGrpSpPr>
            <a:grpSpLocks/>
          </p:cNvGrpSpPr>
          <p:nvPr/>
        </p:nvGrpSpPr>
        <p:grpSpPr bwMode="auto">
          <a:xfrm>
            <a:off x="5219700" y="5989638"/>
            <a:ext cx="204788" cy="730250"/>
            <a:chOff x="3204" y="3720"/>
            <a:chExt cx="113" cy="420"/>
          </a:xfrm>
        </p:grpSpPr>
        <p:grpSp>
          <p:nvGrpSpPr>
            <p:cNvPr id="17533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7538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7539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7534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37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7452" name="Group 52"/>
          <p:cNvGrpSpPr>
            <a:grpSpLocks/>
          </p:cNvGrpSpPr>
          <p:nvPr/>
        </p:nvGrpSpPr>
        <p:grpSpPr bwMode="auto">
          <a:xfrm>
            <a:off x="5178425" y="5953125"/>
            <a:ext cx="268288" cy="571500"/>
            <a:chOff x="3248" y="3589"/>
            <a:chExt cx="169" cy="360"/>
          </a:xfrm>
        </p:grpSpPr>
        <p:sp>
          <p:nvSpPr>
            <p:cNvPr id="17530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31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7532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53" name="Group 56"/>
          <p:cNvGrpSpPr>
            <a:grpSpLocks/>
          </p:cNvGrpSpPr>
          <p:nvPr/>
        </p:nvGrpSpPr>
        <p:grpSpPr bwMode="auto">
          <a:xfrm>
            <a:off x="4367213" y="5981700"/>
            <a:ext cx="192087" cy="730250"/>
            <a:chOff x="3204" y="3720"/>
            <a:chExt cx="113" cy="420"/>
          </a:xfrm>
        </p:grpSpPr>
        <p:grpSp>
          <p:nvGrpSpPr>
            <p:cNvPr id="17523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7528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7529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7524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6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7454" name="Rectangle 6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8849" name="Text Box 6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18850" name="Text Box 66"/>
          <p:cNvSpPr txBox="1">
            <a:spLocks noChangeArrowheads="1"/>
          </p:cNvSpPr>
          <p:nvPr/>
        </p:nvSpPr>
        <p:spPr bwMode="auto">
          <a:xfrm>
            <a:off x="23622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Pre-Snap Duties</a:t>
            </a:r>
          </a:p>
        </p:txBody>
      </p:sp>
      <p:grpSp>
        <p:nvGrpSpPr>
          <p:cNvPr id="17457" name="Group 67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17521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22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458" name="Group 70"/>
          <p:cNvGrpSpPr>
            <a:grpSpLocks/>
          </p:cNvGrpSpPr>
          <p:nvPr/>
        </p:nvGrpSpPr>
        <p:grpSpPr bwMode="auto">
          <a:xfrm>
            <a:off x="4238625" y="3290888"/>
            <a:ext cx="442913" cy="471487"/>
            <a:chOff x="3796" y="2871"/>
            <a:chExt cx="279" cy="297"/>
          </a:xfrm>
        </p:grpSpPr>
        <p:sp>
          <p:nvSpPr>
            <p:cNvPr id="17519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20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459" name="Group 73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17517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18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460" name="Group 76"/>
          <p:cNvGrpSpPr>
            <a:grpSpLocks/>
          </p:cNvGrpSpPr>
          <p:nvPr/>
        </p:nvGrpSpPr>
        <p:grpSpPr bwMode="auto">
          <a:xfrm>
            <a:off x="6508750" y="3030538"/>
            <a:ext cx="442913" cy="471487"/>
            <a:chOff x="3796" y="2871"/>
            <a:chExt cx="279" cy="297"/>
          </a:xfrm>
        </p:grpSpPr>
        <p:sp>
          <p:nvSpPr>
            <p:cNvPr id="17515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16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7461" name="Group 79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17513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14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462" name="Group 82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17511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12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7463" name="Group 85"/>
          <p:cNvGrpSpPr>
            <a:grpSpLocks/>
          </p:cNvGrpSpPr>
          <p:nvPr/>
        </p:nvGrpSpPr>
        <p:grpSpPr bwMode="auto">
          <a:xfrm>
            <a:off x="2941638" y="3792538"/>
            <a:ext cx="600075" cy="496887"/>
            <a:chOff x="589" y="2670"/>
            <a:chExt cx="378" cy="297"/>
          </a:xfrm>
        </p:grpSpPr>
        <p:sp>
          <p:nvSpPr>
            <p:cNvPr id="17509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10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7464" name="Rectangle 88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65" name="Oval 89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66" name="Oval 90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67" name="Oval 91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68" name="Oval 92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69" name="Oval 93"/>
          <p:cNvSpPr>
            <a:spLocks noChangeAspect="1" noChangeArrowheads="1"/>
          </p:cNvSpPr>
          <p:nvPr/>
        </p:nvSpPr>
        <p:spPr bwMode="auto">
          <a:xfrm>
            <a:off x="56261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470" name="Oval 94"/>
          <p:cNvSpPr>
            <a:spLocks noChangeAspect="1" noChangeArrowheads="1"/>
          </p:cNvSpPr>
          <p:nvPr/>
        </p:nvSpPr>
        <p:spPr bwMode="auto">
          <a:xfrm>
            <a:off x="5576888" y="4983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17471" name="Group 95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17507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08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7472" name="Group 98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17505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06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7473" name="Group 101"/>
          <p:cNvGrpSpPr>
            <a:grpSpLocks noChangeAspect="1"/>
          </p:cNvGrpSpPr>
          <p:nvPr/>
        </p:nvGrpSpPr>
        <p:grpSpPr bwMode="auto">
          <a:xfrm>
            <a:off x="5908675" y="3481388"/>
            <a:ext cx="274638" cy="336550"/>
            <a:chOff x="3855" y="2096"/>
            <a:chExt cx="217" cy="264"/>
          </a:xfrm>
        </p:grpSpPr>
        <p:sp>
          <p:nvSpPr>
            <p:cNvPr id="17503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04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7474" name="Group 104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17501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502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7475" name="Group 107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17495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7496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99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904" name="Oval 120"/>
          <p:cNvSpPr>
            <a:spLocks noChangeArrowheads="1"/>
          </p:cNvSpPr>
          <p:nvPr/>
        </p:nvSpPr>
        <p:spPr bwMode="auto">
          <a:xfrm>
            <a:off x="6354763" y="2887663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8905" name="Oval 121"/>
          <p:cNvSpPr>
            <a:spLocks noChangeArrowheads="1"/>
          </p:cNvSpPr>
          <p:nvPr/>
        </p:nvSpPr>
        <p:spPr bwMode="auto">
          <a:xfrm>
            <a:off x="4073525" y="315753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8906" name="Oval 122"/>
          <p:cNvSpPr>
            <a:spLocks noChangeArrowheads="1"/>
          </p:cNvSpPr>
          <p:nvPr/>
        </p:nvSpPr>
        <p:spPr bwMode="auto">
          <a:xfrm>
            <a:off x="4903788" y="1576388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8909" name="Line 125"/>
          <p:cNvSpPr>
            <a:spLocks noChangeShapeType="1"/>
          </p:cNvSpPr>
          <p:nvPr/>
        </p:nvSpPr>
        <p:spPr bwMode="auto">
          <a:xfrm flipH="1" flipV="1">
            <a:off x="6489700" y="2514600"/>
            <a:ext cx="141288" cy="38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10" name="Text Box 126"/>
          <p:cNvSpPr txBox="1">
            <a:spLocks noChangeArrowheads="1"/>
          </p:cNvSpPr>
          <p:nvPr/>
        </p:nvSpPr>
        <p:spPr bwMode="auto">
          <a:xfrm>
            <a:off x="6283325" y="2144713"/>
            <a:ext cx="16573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Count Offense</a:t>
            </a:r>
          </a:p>
        </p:txBody>
      </p:sp>
      <p:sp>
        <p:nvSpPr>
          <p:cNvPr id="118911" name="Oval 127"/>
          <p:cNvSpPr>
            <a:spLocks noChangeArrowheads="1"/>
          </p:cNvSpPr>
          <p:nvPr/>
        </p:nvSpPr>
        <p:spPr bwMode="auto">
          <a:xfrm>
            <a:off x="3227388" y="1563688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8912" name="Oval 128"/>
          <p:cNvSpPr>
            <a:spLocks noChangeArrowheads="1"/>
          </p:cNvSpPr>
          <p:nvPr/>
        </p:nvSpPr>
        <p:spPr bwMode="auto">
          <a:xfrm>
            <a:off x="2835275" y="3675063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8913" name="Oval 129"/>
          <p:cNvSpPr>
            <a:spLocks noChangeArrowheads="1"/>
          </p:cNvSpPr>
          <p:nvPr/>
        </p:nvSpPr>
        <p:spPr bwMode="auto">
          <a:xfrm>
            <a:off x="3203575" y="5413375"/>
            <a:ext cx="749300" cy="7493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8918" name="Rectangle 134"/>
          <p:cNvSpPr>
            <a:spLocks noChangeArrowheads="1"/>
          </p:cNvSpPr>
          <p:nvPr/>
        </p:nvSpPr>
        <p:spPr bwMode="auto">
          <a:xfrm>
            <a:off x="1892300" y="2857500"/>
            <a:ext cx="228600" cy="393700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8920" name="Line 136"/>
          <p:cNvSpPr>
            <a:spLocks noChangeShapeType="1"/>
          </p:cNvSpPr>
          <p:nvPr/>
        </p:nvSpPr>
        <p:spPr bwMode="auto">
          <a:xfrm flipH="1" flipV="1">
            <a:off x="5537200" y="5956300"/>
            <a:ext cx="393700" cy="1270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22" name="Text Box 138"/>
          <p:cNvSpPr txBox="1">
            <a:spLocks noChangeArrowheads="1"/>
          </p:cNvSpPr>
          <p:nvPr/>
        </p:nvSpPr>
        <p:spPr bwMode="auto">
          <a:xfrm>
            <a:off x="5915025" y="5916613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660066"/>
                </a:solidFill>
              </a:rPr>
              <a:t>Chains</a:t>
            </a:r>
          </a:p>
        </p:txBody>
      </p:sp>
      <p:sp>
        <p:nvSpPr>
          <p:cNvPr id="118925" name="Rectangle 141"/>
          <p:cNvSpPr>
            <a:spLocks noChangeArrowheads="1"/>
          </p:cNvSpPr>
          <p:nvPr/>
        </p:nvSpPr>
        <p:spPr bwMode="auto">
          <a:xfrm>
            <a:off x="769938" y="2967038"/>
            <a:ext cx="1627187" cy="3905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pic>
        <p:nvPicPr>
          <p:cNvPr id="17488" name="Picture 1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2044700"/>
            <a:ext cx="1082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917" name="Text Box 133"/>
          <p:cNvSpPr txBox="1">
            <a:spLocks noChangeArrowheads="1"/>
          </p:cNvSpPr>
          <p:nvPr/>
        </p:nvSpPr>
        <p:spPr bwMode="auto">
          <a:xfrm>
            <a:off x="777875" y="2846388"/>
            <a:ext cx="17081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>
                <a:solidFill>
                  <a:srgbClr val="FFFF00"/>
                </a:solidFill>
              </a:rPr>
              <a:t>Count Defense</a:t>
            </a:r>
          </a:p>
        </p:txBody>
      </p:sp>
      <p:sp>
        <p:nvSpPr>
          <p:cNvPr id="118914" name="Line 130"/>
          <p:cNvSpPr>
            <a:spLocks noChangeShapeType="1"/>
          </p:cNvSpPr>
          <p:nvPr/>
        </p:nvSpPr>
        <p:spPr bwMode="auto">
          <a:xfrm flipH="1" flipV="1">
            <a:off x="2470150" y="3048000"/>
            <a:ext cx="828675" cy="24812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15" name="Line 131"/>
          <p:cNvSpPr>
            <a:spLocks noChangeShapeType="1"/>
          </p:cNvSpPr>
          <p:nvPr/>
        </p:nvSpPr>
        <p:spPr bwMode="auto">
          <a:xfrm flipH="1" flipV="1">
            <a:off x="2471738" y="3059113"/>
            <a:ext cx="550862" cy="67627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16" name="Line 132"/>
          <p:cNvSpPr>
            <a:spLocks noChangeShapeType="1"/>
          </p:cNvSpPr>
          <p:nvPr/>
        </p:nvSpPr>
        <p:spPr bwMode="auto">
          <a:xfrm flipV="1">
            <a:off x="2466975" y="2209800"/>
            <a:ext cx="844550" cy="8588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07" name="Line 123"/>
          <p:cNvSpPr>
            <a:spLocks noChangeShapeType="1"/>
          </p:cNvSpPr>
          <p:nvPr/>
        </p:nvSpPr>
        <p:spPr bwMode="auto">
          <a:xfrm flipV="1">
            <a:off x="4783138" y="2514600"/>
            <a:ext cx="1693862" cy="865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908" name="Line 124"/>
          <p:cNvSpPr>
            <a:spLocks noChangeShapeType="1"/>
          </p:cNvSpPr>
          <p:nvPr/>
        </p:nvSpPr>
        <p:spPr bwMode="auto">
          <a:xfrm>
            <a:off x="5651500" y="2044700"/>
            <a:ext cx="838200" cy="469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8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18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18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8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8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18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18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18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1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18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1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18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18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18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18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1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18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1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04" grpId="0" animBg="1"/>
      <p:bldP spid="118904" grpId="1" animBg="1"/>
      <p:bldP spid="118905" grpId="0" animBg="1"/>
      <p:bldP spid="118905" grpId="1" animBg="1"/>
      <p:bldP spid="118906" grpId="0" animBg="1"/>
      <p:bldP spid="118906" grpId="1" animBg="1"/>
      <p:bldP spid="118909" grpId="0" animBg="1"/>
      <p:bldP spid="118909" grpId="1" animBg="1"/>
      <p:bldP spid="118910" grpId="0" animBg="1"/>
      <p:bldP spid="118910" grpId="1" animBg="1"/>
      <p:bldP spid="118911" grpId="0" animBg="1"/>
      <p:bldP spid="118911" grpId="1" animBg="1"/>
      <p:bldP spid="118912" grpId="0" animBg="1"/>
      <p:bldP spid="118912" grpId="1" animBg="1"/>
      <p:bldP spid="118913" grpId="0" animBg="1"/>
      <p:bldP spid="118913" grpId="1" animBg="1"/>
      <p:bldP spid="118918" grpId="0" animBg="1"/>
      <p:bldP spid="118918" grpId="1" animBg="1"/>
      <p:bldP spid="118920" grpId="0" animBg="1"/>
      <p:bldP spid="118920" grpId="1" animBg="1"/>
      <p:bldP spid="118922" grpId="0"/>
      <p:bldP spid="118922" grpId="1"/>
      <p:bldP spid="118925" grpId="0" animBg="1"/>
      <p:bldP spid="118925" grpId="1" animBg="1"/>
      <p:bldP spid="118917" grpId="0" animBg="1"/>
      <p:bldP spid="118917" grpId="1" animBg="1"/>
      <p:bldP spid="118914" grpId="0" animBg="1"/>
      <p:bldP spid="118914" grpId="1" animBg="1"/>
      <p:bldP spid="118915" grpId="0" animBg="1"/>
      <p:bldP spid="118915" grpId="1" animBg="1"/>
      <p:bldP spid="118916" grpId="0" animBg="1"/>
      <p:bldP spid="118916" grpId="1" animBg="1"/>
      <p:bldP spid="118907" grpId="0" animBg="1"/>
      <p:bldP spid="118907" grpId="1" animBg="1"/>
      <p:bldP spid="118908" grpId="0" animBg="1"/>
      <p:bldP spid="11890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619125" y="1000125"/>
            <a:ext cx="3036888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Boxing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Play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</a:t>
            </a:r>
          </a:p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“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Accordion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”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Principle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800100" y="193516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443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444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445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292725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4060825" y="5810250"/>
            <a:ext cx="3892550" cy="55245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62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80263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80264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80265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80266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8475" name="Group 43"/>
          <p:cNvGrpSpPr>
            <a:grpSpLocks/>
          </p:cNvGrpSpPr>
          <p:nvPr/>
        </p:nvGrpSpPr>
        <p:grpSpPr bwMode="auto">
          <a:xfrm>
            <a:off x="5210175" y="5969000"/>
            <a:ext cx="204788" cy="730250"/>
            <a:chOff x="3204" y="3720"/>
            <a:chExt cx="113" cy="420"/>
          </a:xfrm>
        </p:grpSpPr>
        <p:grpSp>
          <p:nvGrpSpPr>
            <p:cNvPr id="18570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8575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8576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8571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72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73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74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80275" name="Group 51"/>
          <p:cNvGrpSpPr>
            <a:grpSpLocks/>
          </p:cNvGrpSpPr>
          <p:nvPr/>
        </p:nvGrpSpPr>
        <p:grpSpPr bwMode="auto">
          <a:xfrm>
            <a:off x="5168900" y="5962650"/>
            <a:ext cx="268288" cy="552450"/>
            <a:chOff x="3248" y="3589"/>
            <a:chExt cx="169" cy="361"/>
          </a:xfrm>
        </p:grpSpPr>
        <p:sp>
          <p:nvSpPr>
            <p:cNvPr id="18567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68" name="Text Box 53"/>
            <p:cNvSpPr txBox="1">
              <a:spLocks noChangeArrowheads="1"/>
            </p:cNvSpPr>
            <p:nvPr/>
          </p:nvSpPr>
          <p:spPr bwMode="auto">
            <a:xfrm flipV="1">
              <a:off x="3248" y="377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8569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55"/>
          <p:cNvGrpSpPr>
            <a:grpSpLocks/>
          </p:cNvGrpSpPr>
          <p:nvPr/>
        </p:nvGrpSpPr>
        <p:grpSpPr bwMode="auto">
          <a:xfrm>
            <a:off x="4357688" y="5961063"/>
            <a:ext cx="192087" cy="730250"/>
            <a:chOff x="3204" y="3720"/>
            <a:chExt cx="113" cy="420"/>
          </a:xfrm>
        </p:grpSpPr>
        <p:grpSp>
          <p:nvGrpSpPr>
            <p:cNvPr id="18560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8565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8566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8561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2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3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4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8478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0288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80289" name="Text Box 65"/>
          <p:cNvSpPr txBox="1">
            <a:spLocks noChangeArrowheads="1"/>
          </p:cNvSpPr>
          <p:nvPr/>
        </p:nvSpPr>
        <p:spPr bwMode="auto">
          <a:xfrm>
            <a:off x="1752600" y="152400"/>
            <a:ext cx="6275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Collapsing Box Coverage</a:t>
            </a:r>
          </a:p>
        </p:txBody>
      </p:sp>
      <p:grpSp>
        <p:nvGrpSpPr>
          <p:cNvPr id="180293" name="Group 69"/>
          <p:cNvGrpSpPr>
            <a:grpSpLocks/>
          </p:cNvGrpSpPr>
          <p:nvPr/>
        </p:nvGrpSpPr>
        <p:grpSpPr bwMode="auto">
          <a:xfrm>
            <a:off x="4268788" y="3340100"/>
            <a:ext cx="442912" cy="471488"/>
            <a:chOff x="3796" y="2871"/>
            <a:chExt cx="279" cy="297"/>
          </a:xfrm>
        </p:grpSpPr>
        <p:sp>
          <p:nvSpPr>
            <p:cNvPr id="18558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59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80308" name="Group 84"/>
          <p:cNvGrpSpPr>
            <a:grpSpLocks/>
          </p:cNvGrpSpPr>
          <p:nvPr/>
        </p:nvGrpSpPr>
        <p:grpSpPr bwMode="auto">
          <a:xfrm>
            <a:off x="2809875" y="4211638"/>
            <a:ext cx="600075" cy="496887"/>
            <a:chOff x="589" y="2670"/>
            <a:chExt cx="378" cy="297"/>
          </a:xfrm>
        </p:grpSpPr>
        <p:sp>
          <p:nvSpPr>
            <p:cNvPr id="18556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57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80311" name="Rectangle 87"/>
          <p:cNvSpPr>
            <a:spLocks noChangeAspect="1" noChangeArrowheads="1"/>
          </p:cNvSpPr>
          <p:nvPr/>
        </p:nvSpPr>
        <p:spPr bwMode="auto">
          <a:xfrm>
            <a:off x="5394325" y="3768725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0312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0313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0314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0316" name="Oval 92"/>
          <p:cNvSpPr>
            <a:spLocks noChangeAspect="1" noChangeArrowheads="1"/>
          </p:cNvSpPr>
          <p:nvPr/>
        </p:nvSpPr>
        <p:spPr bwMode="auto">
          <a:xfrm>
            <a:off x="5826125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80317" name="Oval 93"/>
          <p:cNvSpPr>
            <a:spLocks noChangeAspect="1" noChangeArrowheads="1"/>
          </p:cNvSpPr>
          <p:nvPr/>
        </p:nvSpPr>
        <p:spPr bwMode="auto">
          <a:xfrm>
            <a:off x="5576888" y="50466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180321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18554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55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80324" name="Group 100"/>
          <p:cNvGrpSpPr>
            <a:grpSpLocks noChangeAspect="1"/>
          </p:cNvGrpSpPr>
          <p:nvPr/>
        </p:nvGrpSpPr>
        <p:grpSpPr bwMode="auto">
          <a:xfrm>
            <a:off x="6051550" y="3490913"/>
            <a:ext cx="274638" cy="336550"/>
            <a:chOff x="3855" y="2096"/>
            <a:chExt cx="217" cy="264"/>
          </a:xfrm>
        </p:grpSpPr>
        <p:sp>
          <p:nvSpPr>
            <p:cNvPr id="18552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53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80327" name="Group 103"/>
          <p:cNvGrpSpPr>
            <a:grpSpLocks noChangeAspect="1"/>
          </p:cNvGrpSpPr>
          <p:nvPr/>
        </p:nvGrpSpPr>
        <p:grpSpPr bwMode="auto">
          <a:xfrm>
            <a:off x="6064250" y="4062413"/>
            <a:ext cx="274638" cy="336550"/>
            <a:chOff x="3855" y="2096"/>
            <a:chExt cx="217" cy="264"/>
          </a:xfrm>
        </p:grpSpPr>
        <p:sp>
          <p:nvSpPr>
            <p:cNvPr id="18550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51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80330" name="Group 106"/>
          <p:cNvGrpSpPr>
            <a:grpSpLocks noChangeAspect="1"/>
          </p:cNvGrpSpPr>
          <p:nvPr/>
        </p:nvGrpSpPr>
        <p:grpSpPr bwMode="auto">
          <a:xfrm>
            <a:off x="5241925" y="3779838"/>
            <a:ext cx="357188" cy="211137"/>
            <a:chOff x="4240" y="2392"/>
            <a:chExt cx="244" cy="144"/>
          </a:xfrm>
        </p:grpSpPr>
        <p:sp>
          <p:nvSpPr>
            <p:cNvPr id="18544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45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46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47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48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49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0378" name="Text Box 154"/>
          <p:cNvSpPr txBox="1">
            <a:spLocks noChangeArrowheads="1"/>
          </p:cNvSpPr>
          <p:nvPr/>
        </p:nvSpPr>
        <p:spPr bwMode="auto">
          <a:xfrm>
            <a:off x="2584450" y="23749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80379" name="Text Box 155"/>
          <p:cNvSpPr txBox="1">
            <a:spLocks noChangeArrowheads="1"/>
          </p:cNvSpPr>
          <p:nvPr/>
        </p:nvSpPr>
        <p:spPr bwMode="auto">
          <a:xfrm>
            <a:off x="34353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80380" name="Text Box 156"/>
          <p:cNvSpPr txBox="1">
            <a:spLocks noChangeArrowheads="1"/>
          </p:cNvSpPr>
          <p:nvPr/>
        </p:nvSpPr>
        <p:spPr bwMode="auto">
          <a:xfrm>
            <a:off x="42735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80381" name="Text Box 157"/>
          <p:cNvSpPr txBox="1">
            <a:spLocks noChangeArrowheads="1"/>
          </p:cNvSpPr>
          <p:nvPr/>
        </p:nvSpPr>
        <p:spPr bwMode="auto">
          <a:xfrm>
            <a:off x="5111750" y="23749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80382" name="Text Box 158"/>
          <p:cNvSpPr txBox="1">
            <a:spLocks noChangeArrowheads="1"/>
          </p:cNvSpPr>
          <p:nvPr/>
        </p:nvSpPr>
        <p:spPr bwMode="auto">
          <a:xfrm>
            <a:off x="5962650" y="238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80383" name="Text Box 159"/>
          <p:cNvSpPr txBox="1">
            <a:spLocks noChangeArrowheads="1"/>
          </p:cNvSpPr>
          <p:nvPr/>
        </p:nvSpPr>
        <p:spPr bwMode="auto">
          <a:xfrm>
            <a:off x="6840538" y="240188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80384" name="Line 160"/>
          <p:cNvSpPr>
            <a:spLocks noChangeShapeType="1"/>
          </p:cNvSpPr>
          <p:nvPr/>
        </p:nvSpPr>
        <p:spPr bwMode="auto">
          <a:xfrm flipV="1">
            <a:off x="3092450" y="5400675"/>
            <a:ext cx="257175" cy="25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385" name="Line 161"/>
          <p:cNvSpPr>
            <a:spLocks noChangeShapeType="1"/>
          </p:cNvSpPr>
          <p:nvPr/>
        </p:nvSpPr>
        <p:spPr bwMode="auto">
          <a:xfrm>
            <a:off x="3109913" y="2160588"/>
            <a:ext cx="247650" cy="257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386" name="Line 162"/>
          <p:cNvSpPr>
            <a:spLocks noChangeShapeType="1"/>
          </p:cNvSpPr>
          <p:nvPr/>
        </p:nvSpPr>
        <p:spPr bwMode="auto">
          <a:xfrm flipV="1">
            <a:off x="2655888" y="4062413"/>
            <a:ext cx="48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26" name="Line 202"/>
          <p:cNvSpPr>
            <a:spLocks noChangeShapeType="1"/>
          </p:cNvSpPr>
          <p:nvPr/>
        </p:nvSpPr>
        <p:spPr bwMode="auto">
          <a:xfrm flipH="1" flipV="1">
            <a:off x="2962275" y="2143125"/>
            <a:ext cx="47625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27" name="Line 203"/>
          <p:cNvSpPr>
            <a:spLocks noChangeShapeType="1"/>
          </p:cNvSpPr>
          <p:nvPr/>
        </p:nvSpPr>
        <p:spPr bwMode="auto">
          <a:xfrm flipH="1">
            <a:off x="2687638" y="4073525"/>
            <a:ext cx="495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28" name="Line 204"/>
          <p:cNvSpPr>
            <a:spLocks noChangeShapeType="1"/>
          </p:cNvSpPr>
          <p:nvPr/>
        </p:nvSpPr>
        <p:spPr bwMode="auto">
          <a:xfrm flipH="1">
            <a:off x="2954338" y="5087938"/>
            <a:ext cx="533400" cy="49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29" name="Line 205"/>
          <p:cNvSpPr>
            <a:spLocks noChangeShapeType="1"/>
          </p:cNvSpPr>
          <p:nvPr/>
        </p:nvSpPr>
        <p:spPr bwMode="auto">
          <a:xfrm flipH="1" flipV="1">
            <a:off x="4708525" y="2135188"/>
            <a:ext cx="9525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30" name="Line 206"/>
          <p:cNvSpPr>
            <a:spLocks noChangeShapeType="1"/>
          </p:cNvSpPr>
          <p:nvPr/>
        </p:nvSpPr>
        <p:spPr bwMode="auto">
          <a:xfrm>
            <a:off x="4668838" y="5268913"/>
            <a:ext cx="0" cy="342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31" name="Line 207"/>
          <p:cNvSpPr>
            <a:spLocks noChangeShapeType="1"/>
          </p:cNvSpPr>
          <p:nvPr/>
        </p:nvSpPr>
        <p:spPr bwMode="auto">
          <a:xfrm flipH="1" flipV="1">
            <a:off x="6500813" y="4268788"/>
            <a:ext cx="282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35" name="Text Box 211"/>
          <p:cNvSpPr txBox="1">
            <a:spLocks noChangeArrowheads="1"/>
          </p:cNvSpPr>
          <p:nvPr/>
        </p:nvSpPr>
        <p:spPr bwMode="auto">
          <a:xfrm>
            <a:off x="5076825" y="4430713"/>
            <a:ext cx="2901950" cy="138588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1700">
                <a:solidFill>
                  <a:schemeClr val="bg1"/>
                </a:solidFill>
              </a:rPr>
              <a:t>    “</a:t>
            </a:r>
            <a:r>
              <a:rPr lang="en-US" altLang="en-US" sz="1700" u="sng">
                <a:solidFill>
                  <a:schemeClr val="bg1"/>
                </a:solidFill>
              </a:rPr>
              <a:t>Accordion</a:t>
            </a:r>
            <a:r>
              <a:rPr lang="en-US" altLang="en-US" sz="1700">
                <a:solidFill>
                  <a:schemeClr val="bg1"/>
                </a:solidFill>
              </a:rPr>
              <a:t>” </a:t>
            </a:r>
            <a:r>
              <a:rPr lang="en-US" altLang="en-US" sz="1700" u="sng">
                <a:solidFill>
                  <a:schemeClr val="bg1"/>
                </a:solidFill>
              </a:rPr>
              <a:t>Principle</a:t>
            </a:r>
          </a:p>
          <a:p>
            <a:r>
              <a:rPr lang="en-US" altLang="en-US" sz="1700">
                <a:solidFill>
                  <a:schemeClr val="bg1"/>
                </a:solidFill>
              </a:rPr>
              <a:t>   - Dead Ball Officiating</a:t>
            </a:r>
          </a:p>
          <a:p>
            <a:r>
              <a:rPr lang="en-US" altLang="en-US" sz="1700">
                <a:solidFill>
                  <a:schemeClr val="bg1"/>
                </a:solidFill>
              </a:rPr>
              <a:t>   - Talk To Players</a:t>
            </a:r>
          </a:p>
          <a:p>
            <a:r>
              <a:rPr lang="en-US" altLang="en-US" sz="1700">
                <a:solidFill>
                  <a:schemeClr val="bg1"/>
                </a:solidFill>
              </a:rPr>
              <a:t>   - Break Up Confrontations</a:t>
            </a:r>
          </a:p>
          <a:p>
            <a:r>
              <a:rPr lang="en-US" altLang="en-US" sz="1700">
                <a:solidFill>
                  <a:schemeClr val="bg1"/>
                </a:solidFill>
              </a:rPr>
              <a:t>   - Make A Presence</a:t>
            </a:r>
          </a:p>
        </p:txBody>
      </p:sp>
      <p:pic>
        <p:nvPicPr>
          <p:cNvPr id="18509" name="Picture 2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955800"/>
            <a:ext cx="1150938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0305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18542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43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80290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18540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41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sp>
        <p:nvSpPr>
          <p:cNvPr id="180441" name="Text Box 217"/>
          <p:cNvSpPr txBox="1">
            <a:spLocks noChangeArrowheads="1"/>
          </p:cNvSpPr>
          <p:nvPr/>
        </p:nvSpPr>
        <p:spPr bwMode="auto">
          <a:xfrm>
            <a:off x="2097088" y="2817813"/>
            <a:ext cx="1771650" cy="6461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At The Snap,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BJ, FJ And SJ</a:t>
            </a:r>
          </a:p>
        </p:txBody>
      </p:sp>
      <p:sp>
        <p:nvSpPr>
          <p:cNvPr id="18513" name="Text Box 218"/>
          <p:cNvSpPr txBox="1">
            <a:spLocks noChangeArrowheads="1"/>
          </p:cNvSpPr>
          <p:nvPr/>
        </p:nvSpPr>
        <p:spPr bwMode="auto">
          <a:xfrm>
            <a:off x="5975350" y="1512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altLang="en-US"/>
          </a:p>
        </p:txBody>
      </p:sp>
      <p:sp>
        <p:nvSpPr>
          <p:cNvPr id="180443" name="Text Box 219"/>
          <p:cNvSpPr txBox="1">
            <a:spLocks noChangeArrowheads="1"/>
          </p:cNvSpPr>
          <p:nvPr/>
        </p:nvSpPr>
        <p:spPr bwMode="auto">
          <a:xfrm>
            <a:off x="5654675" y="1951038"/>
            <a:ext cx="1974850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LJ and HL 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Hold Position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Until The Ball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Crosses The Line</a:t>
            </a:r>
          </a:p>
        </p:txBody>
      </p:sp>
      <p:sp>
        <p:nvSpPr>
          <p:cNvPr id="180444" name="Text Box 220"/>
          <p:cNvSpPr txBox="1">
            <a:spLocks noChangeArrowheads="1"/>
          </p:cNvSpPr>
          <p:nvPr/>
        </p:nvSpPr>
        <p:spPr bwMode="auto">
          <a:xfrm>
            <a:off x="5826125" y="1955800"/>
            <a:ext cx="1504950" cy="9239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LJ and HL 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Square In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At The Spot</a:t>
            </a:r>
          </a:p>
        </p:txBody>
      </p:sp>
      <p:sp>
        <p:nvSpPr>
          <p:cNvPr id="180445" name="Text Box 221"/>
          <p:cNvSpPr txBox="1">
            <a:spLocks noChangeArrowheads="1"/>
          </p:cNvSpPr>
          <p:nvPr/>
        </p:nvSpPr>
        <p:spPr bwMode="auto">
          <a:xfrm>
            <a:off x="2184400" y="2914650"/>
            <a:ext cx="1684338" cy="1201738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All Officials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“Accordion” In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Then move back.</a:t>
            </a:r>
          </a:p>
        </p:txBody>
      </p:sp>
      <p:sp>
        <p:nvSpPr>
          <p:cNvPr id="180446" name="Line 222"/>
          <p:cNvSpPr>
            <a:spLocks noChangeShapeType="1"/>
          </p:cNvSpPr>
          <p:nvPr/>
        </p:nvSpPr>
        <p:spPr bwMode="auto">
          <a:xfrm flipH="1" flipV="1">
            <a:off x="6164263" y="3341688"/>
            <a:ext cx="169862" cy="7318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0296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18538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39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180454" name="Line 230"/>
          <p:cNvSpPr>
            <a:spLocks noChangeShapeType="1"/>
          </p:cNvSpPr>
          <p:nvPr/>
        </p:nvSpPr>
        <p:spPr bwMode="auto">
          <a:xfrm flipH="1" flipV="1">
            <a:off x="4198938" y="3865563"/>
            <a:ext cx="365125" cy="20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315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180318" name="Group 94"/>
          <p:cNvGrpSpPr>
            <a:grpSpLocks noChangeAspect="1"/>
          </p:cNvGrpSpPr>
          <p:nvPr/>
        </p:nvGrpSpPr>
        <p:grpSpPr bwMode="auto">
          <a:xfrm>
            <a:off x="5095875" y="4570413"/>
            <a:ext cx="542925" cy="336550"/>
            <a:chOff x="3058" y="2951"/>
            <a:chExt cx="428" cy="264"/>
          </a:xfrm>
        </p:grpSpPr>
        <p:sp>
          <p:nvSpPr>
            <p:cNvPr id="18536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37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80299" name="Group 75"/>
          <p:cNvGrpSpPr>
            <a:grpSpLocks/>
          </p:cNvGrpSpPr>
          <p:nvPr/>
        </p:nvGrpSpPr>
        <p:grpSpPr bwMode="auto">
          <a:xfrm>
            <a:off x="6542088" y="2998788"/>
            <a:ext cx="442912" cy="471487"/>
            <a:chOff x="3796" y="2871"/>
            <a:chExt cx="279" cy="297"/>
          </a:xfrm>
        </p:grpSpPr>
        <p:sp>
          <p:nvSpPr>
            <p:cNvPr id="18534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35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80455" name="Group 231"/>
          <p:cNvGrpSpPr>
            <a:grpSpLocks/>
          </p:cNvGrpSpPr>
          <p:nvPr/>
        </p:nvGrpSpPr>
        <p:grpSpPr bwMode="auto">
          <a:xfrm>
            <a:off x="4529138" y="5976938"/>
            <a:ext cx="268287" cy="571500"/>
            <a:chOff x="3248" y="3589"/>
            <a:chExt cx="169" cy="360"/>
          </a:xfrm>
        </p:grpSpPr>
        <p:sp>
          <p:nvSpPr>
            <p:cNvPr id="18531" name="Rectangle 23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32" name="Text Box 23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2</a:t>
              </a:r>
            </a:p>
          </p:txBody>
        </p:sp>
        <p:sp>
          <p:nvSpPr>
            <p:cNvPr id="18533" name="Line 23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0302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18529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8530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sp>
        <p:nvSpPr>
          <p:cNvPr id="180465" name="Line 241"/>
          <p:cNvSpPr>
            <a:spLocks noChangeShapeType="1"/>
          </p:cNvSpPr>
          <p:nvPr/>
        </p:nvSpPr>
        <p:spPr bwMode="auto">
          <a:xfrm flipH="1" flipV="1">
            <a:off x="4622800" y="5567363"/>
            <a:ext cx="7938" cy="24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66" name="Line 242"/>
          <p:cNvSpPr>
            <a:spLocks noChangeShapeType="1"/>
          </p:cNvSpPr>
          <p:nvPr/>
        </p:nvSpPr>
        <p:spPr bwMode="auto">
          <a:xfrm>
            <a:off x="4691063" y="1946275"/>
            <a:ext cx="0" cy="342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67" name="Line 243"/>
          <p:cNvSpPr>
            <a:spLocks noChangeShapeType="1"/>
          </p:cNvSpPr>
          <p:nvPr/>
        </p:nvSpPr>
        <p:spPr bwMode="auto">
          <a:xfrm flipH="1">
            <a:off x="4672013" y="1933575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468" name="Line 244"/>
          <p:cNvSpPr>
            <a:spLocks noChangeShapeType="1"/>
          </p:cNvSpPr>
          <p:nvPr/>
        </p:nvSpPr>
        <p:spPr bwMode="auto">
          <a:xfrm flipH="1">
            <a:off x="4608513" y="5822950"/>
            <a:ext cx="444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04687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0.0625 4.8148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6041 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075 0.00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02813 0.0333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0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03646 0.027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1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3958 -0.022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03334 -0.0472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0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2291 0.0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2604 -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80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7083 -2.59259E-6 C -0.10312 -2.59259E-6 -0.14166 0.01135 -0.14166 0.02084 L -0.14166 0.04167 " pathEditMode="relative" rAng="0" ptsTypes="FfFF">
                                      <p:cBhvr>
                                        <p:cTn id="31" dur="3000" fill="hold"/>
                                        <p:tgtEl>
                                          <p:spTgt spid="180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-0.07969 2.22222E-6 C -0.11563 2.22222E-6 -0.15885 -0.02199 -0.15885 -0.03889 L -0.15885 -0.07778 " pathEditMode="relative" rAng="0" ptsTypes="FfFF">
                                      <p:cBhvr>
                                        <p:cTn id="33" dur="3000" fill="hold"/>
                                        <p:tgtEl>
                                          <p:spTgt spid="180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3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80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4.81481E-6 L 0.07292 0.0472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15 0.0166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0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92 0.04722 L -0.07708 0.0652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0104 0.15186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11111E-6 -1.11111E-6 L -0.06771 -1.11111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-2.59259E-6 L -0.06771 -2.59259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80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80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8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1 -2.59259E-6 L -0.06771 0.0861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1 -4.81481E-6 L -0.06667 -0.0694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8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8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8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15185 L -0.0526 0.1520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4.81481E-6 L -0.00417 0.0986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49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41 1.85185E-6 L -0.00208 -0.0902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45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139 L 0.02396 0.0027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8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8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8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8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8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8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80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80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80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80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80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180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80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180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180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8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80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01146 0.0541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8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3000"/>
                                        <p:tgtEl>
                                          <p:spTgt spid="180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3000"/>
                                        <p:tgtEl>
                                          <p:spTgt spid="18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3000"/>
                                        <p:tgtEl>
                                          <p:spTgt spid="18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3000"/>
                                        <p:tgtEl>
                                          <p:spTgt spid="180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3000"/>
                                        <p:tgtEl>
                                          <p:spTgt spid="180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3000"/>
                                        <p:tgtEl>
                                          <p:spTgt spid="18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3000"/>
                                        <p:tgtEl>
                                          <p:spTgt spid="180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3000"/>
                                        <p:tgtEl>
                                          <p:spTgt spid="18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3000"/>
                                        <p:tgtEl>
                                          <p:spTgt spid="180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3000"/>
                                        <p:tgtEl>
                                          <p:spTgt spid="180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6 0.15208 L -0.06354 -0.01899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180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05417 L -0.05313 0.00695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180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24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9861 L -0.08021 -0.00556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180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52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9028 L -0.07604 1.85185E-6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18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45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0.00278 L -0.07813 0.00278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18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71 0.08611 L -0.06771 -2.59259E-6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18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-0.06806 L -0.06875 0.00555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180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8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8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8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8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8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8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18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180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18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9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180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180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180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180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180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2000"/>
                                        <p:tgtEl>
                                          <p:spTgt spid="18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180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11" grpId="0" animBg="1"/>
      <p:bldP spid="180312" grpId="0" animBg="1"/>
      <p:bldP spid="180312" grpId="1" animBg="1"/>
      <p:bldP spid="180313" grpId="0" animBg="1"/>
      <p:bldP spid="180313" grpId="1" animBg="1"/>
      <p:bldP spid="180314" grpId="0" animBg="1"/>
      <p:bldP spid="180314" grpId="1" animBg="1"/>
      <p:bldP spid="180316" grpId="0" animBg="1"/>
      <p:bldP spid="180317" grpId="0" animBg="1"/>
      <p:bldP spid="180384" grpId="0" animBg="1"/>
      <p:bldP spid="180384" grpId="1" animBg="1"/>
      <p:bldP spid="180385" grpId="0" animBg="1"/>
      <p:bldP spid="180385" grpId="1" animBg="1"/>
      <p:bldP spid="180386" grpId="0" animBg="1"/>
      <p:bldP spid="180386" grpId="1" animBg="1"/>
      <p:bldP spid="180426" grpId="0" animBg="1"/>
      <p:bldP spid="180426" grpId="1" animBg="1"/>
      <p:bldP spid="180427" grpId="0" animBg="1"/>
      <p:bldP spid="180427" grpId="1" animBg="1"/>
      <p:bldP spid="180428" grpId="0" animBg="1"/>
      <p:bldP spid="180428" grpId="1" animBg="1"/>
      <p:bldP spid="180429" grpId="0" animBg="1"/>
      <p:bldP spid="180429" grpId="1" animBg="1"/>
      <p:bldP spid="180430" grpId="0" animBg="1"/>
      <p:bldP spid="180430" grpId="1" animBg="1"/>
      <p:bldP spid="180431" grpId="0" animBg="1"/>
      <p:bldP spid="180431" grpId="1" animBg="1"/>
      <p:bldP spid="180435" grpId="0" animBg="1"/>
      <p:bldP spid="180435" grpId="1" animBg="1"/>
      <p:bldP spid="180441" grpId="0" animBg="1"/>
      <p:bldP spid="180443" grpId="0" animBg="1"/>
      <p:bldP spid="180444" grpId="0" animBg="1"/>
      <p:bldP spid="180444" grpId="1" animBg="1"/>
      <p:bldP spid="180445" grpId="0" animBg="1"/>
      <p:bldP spid="180445" grpId="1" animBg="1"/>
      <p:bldP spid="180446" grpId="0" animBg="1"/>
      <p:bldP spid="180446" grpId="1" animBg="1"/>
      <p:bldP spid="180454" grpId="0" animBg="1"/>
      <p:bldP spid="180454" grpId="1" animBg="1"/>
      <p:bldP spid="180315" grpId="0" animBg="1"/>
      <p:bldP spid="180315" grpId="1" animBg="1"/>
      <p:bldP spid="180465" grpId="0" animBg="1"/>
      <p:bldP spid="180465" grpId="1" animBg="1"/>
      <p:bldP spid="180466" grpId="0" animBg="1"/>
      <p:bldP spid="180466" grpId="1" animBg="1"/>
      <p:bldP spid="180467" grpId="0" animBg="1"/>
      <p:bldP spid="180467" grpId="1" animBg="1"/>
      <p:bldP spid="180468" grpId="0" animBg="1"/>
      <p:bldP spid="18046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0813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Keep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Relative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04838" y="194786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Rectangle 10"/>
          <p:cNvSpPr>
            <a:spLocks noChangeAspect="1" noChangeArrowheads="1"/>
          </p:cNvSpPr>
          <p:nvPr/>
        </p:nvSpPr>
        <p:spPr bwMode="auto">
          <a:xfrm>
            <a:off x="193040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67" name="Rectangle 11"/>
          <p:cNvSpPr>
            <a:spLocks noChangeAspect="1" noChangeArrowheads="1"/>
          </p:cNvSpPr>
          <p:nvPr/>
        </p:nvSpPr>
        <p:spPr bwMode="auto">
          <a:xfrm>
            <a:off x="193040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68" name="Rectangle 12"/>
          <p:cNvSpPr>
            <a:spLocks noChangeAspect="1" noChangeArrowheads="1"/>
          </p:cNvSpPr>
          <p:nvPr/>
        </p:nvSpPr>
        <p:spPr bwMode="auto">
          <a:xfrm>
            <a:off x="52070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69" name="Rectangle 13"/>
          <p:cNvSpPr>
            <a:spLocks noChangeAspect="1" noChangeArrowheads="1"/>
          </p:cNvSpPr>
          <p:nvPr/>
        </p:nvSpPr>
        <p:spPr bwMode="auto">
          <a:xfrm>
            <a:off x="52070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4076700" y="5829300"/>
            <a:ext cx="3749675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8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4119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4120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4121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4122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9499" name="Group 43"/>
          <p:cNvGrpSpPr>
            <a:grpSpLocks/>
          </p:cNvGrpSpPr>
          <p:nvPr/>
        </p:nvGrpSpPr>
        <p:grpSpPr bwMode="auto">
          <a:xfrm>
            <a:off x="5210175" y="5969000"/>
            <a:ext cx="204788" cy="730250"/>
            <a:chOff x="3204" y="3720"/>
            <a:chExt cx="113" cy="420"/>
          </a:xfrm>
        </p:grpSpPr>
        <p:grpSp>
          <p:nvGrpSpPr>
            <p:cNvPr id="19589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9594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9595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9590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91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92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93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9500" name="Group 51"/>
          <p:cNvGrpSpPr>
            <a:grpSpLocks/>
          </p:cNvGrpSpPr>
          <p:nvPr/>
        </p:nvGrpSpPr>
        <p:grpSpPr bwMode="auto">
          <a:xfrm>
            <a:off x="5168900" y="5942013"/>
            <a:ext cx="268288" cy="571500"/>
            <a:chOff x="3248" y="3589"/>
            <a:chExt cx="169" cy="360"/>
          </a:xfrm>
        </p:grpSpPr>
        <p:sp>
          <p:nvSpPr>
            <p:cNvPr id="19586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87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588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01" name="Group 55"/>
          <p:cNvGrpSpPr>
            <a:grpSpLocks/>
          </p:cNvGrpSpPr>
          <p:nvPr/>
        </p:nvGrpSpPr>
        <p:grpSpPr bwMode="auto">
          <a:xfrm>
            <a:off x="4357688" y="5961063"/>
            <a:ext cx="192087" cy="730250"/>
            <a:chOff x="3204" y="3720"/>
            <a:chExt cx="113" cy="420"/>
          </a:xfrm>
        </p:grpSpPr>
        <p:grpSp>
          <p:nvGrpSpPr>
            <p:cNvPr id="19579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9584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9585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9580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81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82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83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9502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4144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74145" name="Text Box 65"/>
          <p:cNvSpPr txBox="1">
            <a:spLocks noChangeArrowheads="1"/>
          </p:cNvSpPr>
          <p:nvPr/>
        </p:nvSpPr>
        <p:spPr bwMode="auto">
          <a:xfrm>
            <a:off x="1422400" y="152400"/>
            <a:ext cx="708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Long Run Down Sideline</a:t>
            </a:r>
          </a:p>
        </p:txBody>
      </p:sp>
      <p:grpSp>
        <p:nvGrpSpPr>
          <p:cNvPr id="174146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19577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78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4149" name="Group 69"/>
          <p:cNvGrpSpPr>
            <a:grpSpLocks/>
          </p:cNvGrpSpPr>
          <p:nvPr/>
        </p:nvGrpSpPr>
        <p:grpSpPr bwMode="auto">
          <a:xfrm>
            <a:off x="4229100" y="3290888"/>
            <a:ext cx="442913" cy="471487"/>
            <a:chOff x="3796" y="2871"/>
            <a:chExt cx="279" cy="297"/>
          </a:xfrm>
        </p:grpSpPr>
        <p:sp>
          <p:nvSpPr>
            <p:cNvPr id="19575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76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4152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19573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74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4155" name="Group 75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19571" name="Rectangle 7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72" name="Text Box 7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74158" name="Group 78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19569" name="Rectangle 7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70" name="Text Box 8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74161" name="Group 81"/>
          <p:cNvGrpSpPr>
            <a:grpSpLocks/>
          </p:cNvGrpSpPr>
          <p:nvPr/>
        </p:nvGrpSpPr>
        <p:grpSpPr bwMode="auto">
          <a:xfrm>
            <a:off x="2890838" y="3914775"/>
            <a:ext cx="600075" cy="496888"/>
            <a:chOff x="589" y="2670"/>
            <a:chExt cx="378" cy="297"/>
          </a:xfrm>
        </p:grpSpPr>
        <p:sp>
          <p:nvSpPr>
            <p:cNvPr id="19567" name="Rectangle 8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68" name="Text Box 8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9511" name="Rectangle 84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512" name="Oval 85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513" name="Oval 86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514" name="Oval 87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515" name="Oval 88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516" name="Oval 89"/>
          <p:cNvSpPr>
            <a:spLocks noChangeAspect="1" noChangeArrowheads="1"/>
          </p:cNvSpPr>
          <p:nvPr/>
        </p:nvSpPr>
        <p:spPr bwMode="auto">
          <a:xfrm>
            <a:off x="5695950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4170" name="Oval 90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19518" name="Group 91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19565" name="Oval 92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66" name="Text Box 93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9519" name="Group 94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19563" name="Oval 95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64" name="Text Box 96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9520" name="Group 97"/>
          <p:cNvGrpSpPr>
            <a:grpSpLocks noChangeAspect="1"/>
          </p:cNvGrpSpPr>
          <p:nvPr/>
        </p:nvGrpSpPr>
        <p:grpSpPr bwMode="auto">
          <a:xfrm>
            <a:off x="5908675" y="3421063"/>
            <a:ext cx="274638" cy="336550"/>
            <a:chOff x="3855" y="2096"/>
            <a:chExt cx="217" cy="264"/>
          </a:xfrm>
        </p:grpSpPr>
        <p:sp>
          <p:nvSpPr>
            <p:cNvPr id="19561" name="Oval 98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62" name="Text Box 99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9521" name="Group 100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19559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60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74183" name="Group 103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19553" name="AutoShape 10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54" name="Line 10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55" name="Line 10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56" name="Line 10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57" name="Line 10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58" name="Line 10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90" name="Line 110"/>
          <p:cNvSpPr>
            <a:spLocks noChangeShapeType="1"/>
          </p:cNvSpPr>
          <p:nvPr/>
        </p:nvSpPr>
        <p:spPr bwMode="auto">
          <a:xfrm>
            <a:off x="3635375" y="5540375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1" name="Text Box 111"/>
          <p:cNvSpPr txBox="1">
            <a:spLocks noChangeArrowheads="1"/>
          </p:cNvSpPr>
          <p:nvPr/>
        </p:nvSpPr>
        <p:spPr bwMode="auto">
          <a:xfrm>
            <a:off x="3886200" y="52212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20 Yards</a:t>
            </a:r>
          </a:p>
        </p:txBody>
      </p:sp>
      <p:grpSp>
        <p:nvGrpSpPr>
          <p:cNvPr id="174192" name="Group 112"/>
          <p:cNvGrpSpPr>
            <a:grpSpLocks noChangeAspect="1"/>
          </p:cNvGrpSpPr>
          <p:nvPr/>
        </p:nvGrpSpPr>
        <p:grpSpPr bwMode="auto">
          <a:xfrm>
            <a:off x="5535613" y="3784600"/>
            <a:ext cx="357187" cy="211138"/>
            <a:chOff x="4240" y="2392"/>
            <a:chExt cx="244" cy="144"/>
          </a:xfrm>
        </p:grpSpPr>
        <p:sp>
          <p:nvSpPr>
            <p:cNvPr id="19547" name="AutoShape 113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48" name="Line 114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49" name="Line 115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50" name="Line 116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51" name="Line 117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52" name="Line 118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55" name="Group 1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19545" name="Rectangle 1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9546" name="Text Box 1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19527" name="Picture 1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338" y="2051050"/>
            <a:ext cx="1330325" cy="376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0" name="Text Box 190"/>
          <p:cNvSpPr txBox="1">
            <a:spLocks noChangeArrowheads="1"/>
          </p:cNvSpPr>
          <p:nvPr/>
        </p:nvSpPr>
        <p:spPr bwMode="auto">
          <a:xfrm>
            <a:off x="1806575" y="2946400"/>
            <a:ext cx="2233613" cy="915988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At The Snap,</a:t>
            </a:r>
          </a:p>
          <a:p>
            <a:pPr algn="ctr"/>
            <a:r>
              <a:rPr lang="en-US" altLang="en-US"/>
              <a:t>BJ And Deep Wings</a:t>
            </a:r>
          </a:p>
          <a:p>
            <a:pPr algn="ctr"/>
            <a:r>
              <a:rPr lang="en-US" altLang="en-US"/>
              <a:t>Start Backing Up</a:t>
            </a:r>
          </a:p>
        </p:txBody>
      </p:sp>
      <p:sp>
        <p:nvSpPr>
          <p:cNvPr id="174271" name="Text Box 191"/>
          <p:cNvSpPr txBox="1">
            <a:spLocks noChangeArrowheads="1"/>
          </p:cNvSpPr>
          <p:nvPr/>
        </p:nvSpPr>
        <p:spPr bwMode="auto">
          <a:xfrm>
            <a:off x="4084638" y="4938713"/>
            <a:ext cx="11747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Trailing Official</a:t>
            </a:r>
          </a:p>
        </p:txBody>
      </p:sp>
      <p:sp>
        <p:nvSpPr>
          <p:cNvPr id="174272" name="Text Box 192"/>
          <p:cNvSpPr txBox="1">
            <a:spLocks noChangeArrowheads="1"/>
          </p:cNvSpPr>
          <p:nvPr/>
        </p:nvSpPr>
        <p:spPr bwMode="auto">
          <a:xfrm>
            <a:off x="2173288" y="60071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Leading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Official</a:t>
            </a:r>
          </a:p>
        </p:txBody>
      </p:sp>
      <p:grpSp>
        <p:nvGrpSpPr>
          <p:cNvPr id="174269" name="Group 189"/>
          <p:cNvGrpSpPr>
            <a:grpSpLocks/>
          </p:cNvGrpSpPr>
          <p:nvPr/>
        </p:nvGrpSpPr>
        <p:grpSpPr bwMode="auto">
          <a:xfrm>
            <a:off x="4773613" y="4857750"/>
            <a:ext cx="469900" cy="336550"/>
            <a:chOff x="2813" y="2572"/>
            <a:chExt cx="296" cy="212"/>
          </a:xfrm>
        </p:grpSpPr>
        <p:grpSp>
          <p:nvGrpSpPr>
            <p:cNvPr id="19535" name="Group 179"/>
            <p:cNvGrpSpPr>
              <a:grpSpLocks noChangeAspect="1"/>
            </p:cNvGrpSpPr>
            <p:nvPr/>
          </p:nvGrpSpPr>
          <p:grpSpPr bwMode="auto">
            <a:xfrm>
              <a:off x="2936" y="2572"/>
              <a:ext cx="173" cy="212"/>
              <a:chOff x="3855" y="2096"/>
              <a:chExt cx="217" cy="264"/>
            </a:xfrm>
          </p:grpSpPr>
          <p:sp>
            <p:nvSpPr>
              <p:cNvPr id="19543" name="Oval 180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9544" name="Text Box 181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grpSp>
          <p:nvGrpSpPr>
            <p:cNvPr id="19536" name="Group 182"/>
            <p:cNvGrpSpPr>
              <a:grpSpLocks noChangeAspect="1"/>
            </p:cNvGrpSpPr>
            <p:nvPr/>
          </p:nvGrpSpPr>
          <p:grpSpPr bwMode="auto">
            <a:xfrm>
              <a:off x="2813" y="2598"/>
              <a:ext cx="225" cy="133"/>
              <a:chOff x="4240" y="2392"/>
              <a:chExt cx="244" cy="144"/>
            </a:xfrm>
          </p:grpSpPr>
          <p:sp>
            <p:nvSpPr>
              <p:cNvPr id="19537" name="AutoShape 183"/>
              <p:cNvSpPr>
                <a:spLocks noChangeAspect="1"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9538" name="Line 184"/>
              <p:cNvSpPr>
                <a:spLocks noChangeAspect="1"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9" name="Line 185"/>
              <p:cNvSpPr>
                <a:spLocks noChangeAspect="1"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0" name="Line 186"/>
              <p:cNvSpPr>
                <a:spLocks noChangeAspect="1"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1" name="Line 187"/>
              <p:cNvSpPr>
                <a:spLocks noChangeAspect="1"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2" name="Line 188"/>
              <p:cNvSpPr>
                <a:spLocks noChangeAspect="1"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273" name="Text Box 193"/>
          <p:cNvSpPr txBox="1">
            <a:spLocks noChangeArrowheads="1"/>
          </p:cNvSpPr>
          <p:nvPr/>
        </p:nvSpPr>
        <p:spPr bwMode="auto">
          <a:xfrm>
            <a:off x="668338" y="5821363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Assume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Goal Line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74274" name="Text Box 194"/>
          <p:cNvSpPr txBox="1">
            <a:spLocks noChangeArrowheads="1"/>
          </p:cNvSpPr>
          <p:nvPr/>
        </p:nvSpPr>
        <p:spPr bwMode="auto">
          <a:xfrm>
            <a:off x="2387600" y="5045075"/>
            <a:ext cx="154305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/>
              <a:t>Get The Spot</a:t>
            </a:r>
          </a:p>
        </p:txBody>
      </p:sp>
      <p:sp>
        <p:nvSpPr>
          <p:cNvPr id="174275" name="Text Box 195"/>
          <p:cNvSpPr txBox="1">
            <a:spLocks noChangeArrowheads="1"/>
          </p:cNvSpPr>
          <p:nvPr/>
        </p:nvSpPr>
        <p:spPr bwMode="auto">
          <a:xfrm>
            <a:off x="585788" y="5988050"/>
            <a:ext cx="172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Clean Up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Out-Of-Bounds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42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4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7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41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7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41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4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4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566 3.33333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4774E-6 L -0.07535 0.0016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74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0677 0.0159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116 L -0.08334 0.1642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11267 0.0817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74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35 0.00162 L -0.12847 0.0032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4883E-7 L -0.06546 4.34883E-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59 4.34883E-7 L -0.10243 4.34883E-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67 0.08171 L -0.19739 0.0932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4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6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6 4.34883E-7 L -0.1507 4.34883E-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4.34883E-7 L -0.17326 0.0573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74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74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7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39 0.09329 L -0.2158 0.200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74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5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69 -2.96296E-6 L -0.23958 -2.96296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7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74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7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26 0.05741 L -0.11597 0.07454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7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0" grpId="0" animBg="1"/>
      <p:bldP spid="174190" grpId="0" animBg="1"/>
      <p:bldP spid="174191" grpId="0"/>
      <p:bldP spid="174271" grpId="0" animBg="1"/>
      <p:bldP spid="174271" grpId="1" animBg="1"/>
      <p:bldP spid="174272" grpId="0"/>
      <p:bldP spid="174272" grpId="1"/>
      <p:bldP spid="174273" grpId="0"/>
      <p:bldP spid="174273" grpId="1"/>
      <p:bldP spid="174274" grpId="0" animBg="1"/>
      <p:bldP spid="1742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66553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Keep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Relative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Don’t Run Over The SJ Or FJ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04838" y="194786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Rectangle 10"/>
          <p:cNvSpPr>
            <a:spLocks noChangeAspect="1" noChangeArrowheads="1"/>
          </p:cNvSpPr>
          <p:nvPr/>
        </p:nvSpPr>
        <p:spPr bwMode="auto">
          <a:xfrm>
            <a:off x="1939925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491" name="Rectangle 11"/>
          <p:cNvSpPr>
            <a:spLocks noChangeAspect="1" noChangeArrowheads="1"/>
          </p:cNvSpPr>
          <p:nvPr/>
        </p:nvSpPr>
        <p:spPr bwMode="auto">
          <a:xfrm>
            <a:off x="1939925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492" name="Rectangle 12"/>
          <p:cNvSpPr>
            <a:spLocks noChangeAspect="1" noChangeArrowheads="1"/>
          </p:cNvSpPr>
          <p:nvPr/>
        </p:nvSpPr>
        <p:spPr bwMode="auto">
          <a:xfrm>
            <a:off x="501650" y="17907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493" name="Rectangle 13"/>
          <p:cNvSpPr>
            <a:spLocks noChangeAspect="1" noChangeArrowheads="1"/>
          </p:cNvSpPr>
          <p:nvPr/>
        </p:nvSpPr>
        <p:spPr bwMode="auto">
          <a:xfrm>
            <a:off x="501650" y="5829300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4060825" y="5816600"/>
            <a:ext cx="7938" cy="541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4076700" y="5834063"/>
            <a:ext cx="3749675" cy="519112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821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821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821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7821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0523" name="Group 43"/>
          <p:cNvGrpSpPr>
            <a:grpSpLocks/>
          </p:cNvGrpSpPr>
          <p:nvPr/>
        </p:nvGrpSpPr>
        <p:grpSpPr bwMode="auto">
          <a:xfrm>
            <a:off x="5210175" y="5957888"/>
            <a:ext cx="204788" cy="730250"/>
            <a:chOff x="3204" y="3720"/>
            <a:chExt cx="113" cy="420"/>
          </a:xfrm>
        </p:grpSpPr>
        <p:grpSp>
          <p:nvGrpSpPr>
            <p:cNvPr id="20615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0620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0621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0616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7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9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0524" name="Group 51"/>
          <p:cNvGrpSpPr>
            <a:grpSpLocks/>
          </p:cNvGrpSpPr>
          <p:nvPr/>
        </p:nvGrpSpPr>
        <p:grpSpPr bwMode="auto">
          <a:xfrm>
            <a:off x="5168900" y="5930900"/>
            <a:ext cx="268288" cy="571500"/>
            <a:chOff x="3248" y="3589"/>
            <a:chExt cx="169" cy="360"/>
          </a:xfrm>
        </p:grpSpPr>
        <p:sp>
          <p:nvSpPr>
            <p:cNvPr id="20612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613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20614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5" name="Group 55"/>
          <p:cNvGrpSpPr>
            <a:grpSpLocks/>
          </p:cNvGrpSpPr>
          <p:nvPr/>
        </p:nvGrpSpPr>
        <p:grpSpPr bwMode="auto">
          <a:xfrm>
            <a:off x="4357688" y="5949950"/>
            <a:ext cx="192087" cy="730250"/>
            <a:chOff x="3204" y="3720"/>
            <a:chExt cx="113" cy="420"/>
          </a:xfrm>
        </p:grpSpPr>
        <p:grpSp>
          <p:nvGrpSpPr>
            <p:cNvPr id="20605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0610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0611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0606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8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9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20526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7824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78241" name="Text Box 65"/>
          <p:cNvSpPr txBox="1">
            <a:spLocks noChangeArrowheads="1"/>
          </p:cNvSpPr>
          <p:nvPr/>
        </p:nvSpPr>
        <p:spPr bwMode="auto">
          <a:xfrm>
            <a:off x="1422400" y="152400"/>
            <a:ext cx="708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Long Run Down Sideline</a:t>
            </a:r>
          </a:p>
        </p:txBody>
      </p:sp>
      <p:grpSp>
        <p:nvGrpSpPr>
          <p:cNvPr id="178242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20603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604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78245" name="Group 69"/>
          <p:cNvGrpSpPr>
            <a:grpSpLocks/>
          </p:cNvGrpSpPr>
          <p:nvPr/>
        </p:nvGrpSpPr>
        <p:grpSpPr bwMode="auto">
          <a:xfrm>
            <a:off x="4229100" y="3290888"/>
            <a:ext cx="442913" cy="471487"/>
            <a:chOff x="3796" y="2871"/>
            <a:chExt cx="279" cy="297"/>
          </a:xfrm>
        </p:grpSpPr>
        <p:sp>
          <p:nvSpPr>
            <p:cNvPr id="20601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602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78248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20599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600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78254" name="Group 78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20597" name="Rectangle 7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98" name="Text Box 8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20533" name="Rectangle 84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534" name="Oval 85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535" name="Oval 86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536" name="Oval 87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537" name="Oval 88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0538" name="Oval 89"/>
          <p:cNvSpPr>
            <a:spLocks noChangeAspect="1" noChangeArrowheads="1"/>
          </p:cNvSpPr>
          <p:nvPr/>
        </p:nvSpPr>
        <p:spPr bwMode="auto">
          <a:xfrm>
            <a:off x="5695950" y="37687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8266" name="Oval 90"/>
          <p:cNvSpPr>
            <a:spLocks noChangeAspect="1" noChangeArrowheads="1"/>
          </p:cNvSpPr>
          <p:nvPr/>
        </p:nvSpPr>
        <p:spPr bwMode="auto">
          <a:xfrm>
            <a:off x="5576888" y="4779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20540" name="Group 91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20595" name="Oval 92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96" name="Text Box 93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20541" name="Group 94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20593" name="Oval 95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94" name="Text Box 96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0542" name="Group 97"/>
          <p:cNvGrpSpPr>
            <a:grpSpLocks noChangeAspect="1"/>
          </p:cNvGrpSpPr>
          <p:nvPr/>
        </p:nvGrpSpPr>
        <p:grpSpPr bwMode="auto">
          <a:xfrm>
            <a:off x="5908675" y="3421063"/>
            <a:ext cx="274638" cy="336550"/>
            <a:chOff x="3855" y="2096"/>
            <a:chExt cx="217" cy="264"/>
          </a:xfrm>
        </p:grpSpPr>
        <p:sp>
          <p:nvSpPr>
            <p:cNvPr id="20591" name="Oval 98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92" name="Text Box 99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0543" name="Group 100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20589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90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78279" name="Group 103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0583" name="AutoShape 10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84" name="Line 10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5" name="Line 10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Line 10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Line 10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Line 10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8286" name="Line 110"/>
          <p:cNvSpPr>
            <a:spLocks noChangeShapeType="1"/>
          </p:cNvSpPr>
          <p:nvPr/>
        </p:nvSpPr>
        <p:spPr bwMode="auto">
          <a:xfrm>
            <a:off x="3635375" y="5540375"/>
            <a:ext cx="165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87" name="Text Box 111"/>
          <p:cNvSpPr txBox="1">
            <a:spLocks noChangeArrowheads="1"/>
          </p:cNvSpPr>
          <p:nvPr/>
        </p:nvSpPr>
        <p:spPr bwMode="auto">
          <a:xfrm>
            <a:off x="3886200" y="52212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20 Yards</a:t>
            </a:r>
          </a:p>
        </p:txBody>
      </p:sp>
      <p:grpSp>
        <p:nvGrpSpPr>
          <p:cNvPr id="178288" name="Group 112"/>
          <p:cNvGrpSpPr>
            <a:grpSpLocks noChangeAspect="1"/>
          </p:cNvGrpSpPr>
          <p:nvPr/>
        </p:nvGrpSpPr>
        <p:grpSpPr bwMode="auto">
          <a:xfrm>
            <a:off x="5535613" y="3784600"/>
            <a:ext cx="357187" cy="211138"/>
            <a:chOff x="4240" y="2392"/>
            <a:chExt cx="244" cy="144"/>
          </a:xfrm>
        </p:grpSpPr>
        <p:sp>
          <p:nvSpPr>
            <p:cNvPr id="20577" name="AutoShape 113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78" name="Line 114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9" name="Line 115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0" name="Line 116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Line 117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Line 118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8295" name="Group 119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20575" name="Rectangle 12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76" name="Text Box 12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20549" name="Picture 1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388" y="1963738"/>
            <a:ext cx="1252537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300" name="Text Box 124"/>
          <p:cNvSpPr txBox="1">
            <a:spLocks noChangeArrowheads="1"/>
          </p:cNvSpPr>
          <p:nvPr/>
        </p:nvSpPr>
        <p:spPr bwMode="auto">
          <a:xfrm>
            <a:off x="4084638" y="4938713"/>
            <a:ext cx="11747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Trailing Official</a:t>
            </a:r>
          </a:p>
        </p:txBody>
      </p:sp>
      <p:sp>
        <p:nvSpPr>
          <p:cNvPr id="178301" name="Text Box 125"/>
          <p:cNvSpPr txBox="1">
            <a:spLocks noChangeArrowheads="1"/>
          </p:cNvSpPr>
          <p:nvPr/>
        </p:nvSpPr>
        <p:spPr bwMode="auto">
          <a:xfrm>
            <a:off x="2173288" y="60071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Leading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Official</a:t>
            </a:r>
          </a:p>
        </p:txBody>
      </p:sp>
      <p:grpSp>
        <p:nvGrpSpPr>
          <p:cNvPr id="178302" name="Group 126"/>
          <p:cNvGrpSpPr>
            <a:grpSpLocks/>
          </p:cNvGrpSpPr>
          <p:nvPr/>
        </p:nvGrpSpPr>
        <p:grpSpPr bwMode="auto">
          <a:xfrm>
            <a:off x="4773613" y="4857750"/>
            <a:ext cx="469900" cy="336550"/>
            <a:chOff x="2813" y="2572"/>
            <a:chExt cx="296" cy="212"/>
          </a:xfrm>
        </p:grpSpPr>
        <p:grpSp>
          <p:nvGrpSpPr>
            <p:cNvPr id="20565" name="Group 127"/>
            <p:cNvGrpSpPr>
              <a:grpSpLocks noChangeAspect="1"/>
            </p:cNvGrpSpPr>
            <p:nvPr/>
          </p:nvGrpSpPr>
          <p:grpSpPr bwMode="auto">
            <a:xfrm>
              <a:off x="2936" y="2572"/>
              <a:ext cx="173" cy="212"/>
              <a:chOff x="3855" y="2096"/>
              <a:chExt cx="217" cy="264"/>
            </a:xfrm>
          </p:grpSpPr>
          <p:sp>
            <p:nvSpPr>
              <p:cNvPr id="20573" name="Oval 128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0574" name="Text Box 129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grpSp>
          <p:nvGrpSpPr>
            <p:cNvPr id="20566" name="Group 130"/>
            <p:cNvGrpSpPr>
              <a:grpSpLocks noChangeAspect="1"/>
            </p:cNvGrpSpPr>
            <p:nvPr/>
          </p:nvGrpSpPr>
          <p:grpSpPr bwMode="auto">
            <a:xfrm>
              <a:off x="2813" y="2598"/>
              <a:ext cx="225" cy="133"/>
              <a:chOff x="4240" y="2392"/>
              <a:chExt cx="244" cy="144"/>
            </a:xfrm>
          </p:grpSpPr>
          <p:sp>
            <p:nvSpPr>
              <p:cNvPr id="20567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0568" name="Line 132"/>
              <p:cNvSpPr>
                <a:spLocks noChangeAspect="1"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9" name="Line 133"/>
              <p:cNvSpPr>
                <a:spLocks noChangeAspect="1"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0" name="Line 134"/>
              <p:cNvSpPr>
                <a:spLocks noChangeAspect="1"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1" name="Line 135"/>
              <p:cNvSpPr>
                <a:spLocks noChangeAspect="1"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2" name="Line 136"/>
              <p:cNvSpPr>
                <a:spLocks noChangeAspect="1"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8313" name="Text Box 137"/>
          <p:cNvSpPr txBox="1">
            <a:spLocks noChangeArrowheads="1"/>
          </p:cNvSpPr>
          <p:nvPr/>
        </p:nvSpPr>
        <p:spPr bwMode="auto">
          <a:xfrm>
            <a:off x="687388" y="5821363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Assume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Goal Line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78316" name="Line 140"/>
          <p:cNvSpPr>
            <a:spLocks noChangeShapeType="1"/>
          </p:cNvSpPr>
          <p:nvPr/>
        </p:nvSpPr>
        <p:spPr bwMode="auto">
          <a:xfrm flipV="1">
            <a:off x="1212850" y="6273800"/>
            <a:ext cx="514350" cy="24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317" name="Text Box 141"/>
          <p:cNvSpPr txBox="1">
            <a:spLocks noChangeArrowheads="1"/>
          </p:cNvSpPr>
          <p:nvPr/>
        </p:nvSpPr>
        <p:spPr bwMode="auto">
          <a:xfrm>
            <a:off x="0" y="6491288"/>
            <a:ext cx="243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 b="1">
                <a:solidFill>
                  <a:srgbClr val="FF0000"/>
                </a:solidFill>
              </a:rPr>
              <a:t>Signals Touchdown</a:t>
            </a:r>
          </a:p>
        </p:txBody>
      </p:sp>
      <p:sp>
        <p:nvSpPr>
          <p:cNvPr id="178319" name="Text Box 143"/>
          <p:cNvSpPr txBox="1">
            <a:spLocks noChangeArrowheads="1"/>
          </p:cNvSpPr>
          <p:nvPr/>
        </p:nvSpPr>
        <p:spPr bwMode="auto">
          <a:xfrm>
            <a:off x="2389188" y="2746375"/>
            <a:ext cx="135255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0033CC"/>
                </a:solidFill>
              </a:rPr>
              <a:t>2 Yard Line</a:t>
            </a:r>
          </a:p>
        </p:txBody>
      </p:sp>
      <p:sp>
        <p:nvSpPr>
          <p:cNvPr id="178321" name="Rectangle 145"/>
          <p:cNvSpPr>
            <a:spLocks noChangeArrowheads="1"/>
          </p:cNvSpPr>
          <p:nvPr/>
        </p:nvSpPr>
        <p:spPr bwMode="auto">
          <a:xfrm>
            <a:off x="2219325" y="1963738"/>
            <a:ext cx="87313" cy="3854450"/>
          </a:xfrm>
          <a:prstGeom prst="rect">
            <a:avLst/>
          </a:prstGeom>
          <a:solidFill>
            <a:srgbClr val="0000FF">
              <a:alpha val="5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178257" name="Group 81"/>
          <p:cNvGrpSpPr>
            <a:grpSpLocks/>
          </p:cNvGrpSpPr>
          <p:nvPr/>
        </p:nvGrpSpPr>
        <p:grpSpPr bwMode="auto">
          <a:xfrm>
            <a:off x="2890838" y="3914775"/>
            <a:ext cx="600075" cy="496888"/>
            <a:chOff x="589" y="2670"/>
            <a:chExt cx="378" cy="297"/>
          </a:xfrm>
        </p:grpSpPr>
        <p:sp>
          <p:nvSpPr>
            <p:cNvPr id="20563" name="Rectangle 8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64" name="Text Box 8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78251" name="Group 75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20561" name="Rectangle 7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0562" name="Text Box 7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pic>
        <p:nvPicPr>
          <p:cNvPr id="178320" name="Picture 144" descr="Image:Stop sign MUTCD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8225" y="5021263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82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82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7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82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7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82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7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8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8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8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0566 3.33333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24774E-6 L -0.07535 0.0016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-0.0677 0.0159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8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116 L -0.08334 0.1642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0.11267 0.0817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78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35 0.00162 L -0.12952 0.0032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78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1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34883E-7 L -0.06546 4.34883E-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59 4.34883E-7 L -0.10243 4.34883E-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67 0.08171 L -0.19739 0.0932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78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6 4.34883E-7 L -0.1507 4.34883E-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4.34883E-7 L -0.17326 0.0573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78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78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78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7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74 0.09329 L -0.34271 0.0925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78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8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69 1.11022E-16 L -0.29948 1.11022E-1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78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78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7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7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114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1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1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66" grpId="0" animBg="1"/>
      <p:bldP spid="178286" grpId="0" animBg="1"/>
      <p:bldP spid="178287" grpId="0"/>
      <p:bldP spid="178300" grpId="0" animBg="1"/>
      <p:bldP spid="178300" grpId="1" animBg="1"/>
      <p:bldP spid="178301" grpId="0"/>
      <p:bldP spid="178301" grpId="1"/>
      <p:bldP spid="178313" grpId="0"/>
      <p:bldP spid="178313" grpId="1"/>
      <p:bldP spid="178316" grpId="0" animBg="1"/>
      <p:bldP spid="178317" grpId="0"/>
      <p:bldP spid="178319" grpId="0" animBg="1"/>
      <p:bldP spid="178319" grpId="1" animBg="1"/>
      <p:bldP spid="178321" grpId="0" animBg="1"/>
      <p:bldP spid="1783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1"/>
          <p:cNvGrpSpPr>
            <a:grpSpLocks/>
          </p:cNvGrpSpPr>
          <p:nvPr/>
        </p:nvGrpSpPr>
        <p:grpSpPr bwMode="auto">
          <a:xfrm flipH="1" flipV="1">
            <a:off x="3233738" y="3052763"/>
            <a:ext cx="139700" cy="98425"/>
            <a:chOff x="3796" y="2871"/>
            <a:chExt cx="279" cy="297"/>
          </a:xfrm>
        </p:grpSpPr>
        <p:sp>
          <p:nvSpPr>
            <p:cNvPr id="3085" name="Rectangle 22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86" name="Text Box 23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400" b="1"/>
            </a:p>
          </p:txBody>
        </p:sp>
      </p:grp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998538" y="142875"/>
            <a:ext cx="7877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2014 Mechanics Reminders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/>
              <a:t> </a:t>
            </a:r>
            <a:r>
              <a:rPr lang="en-US" altLang="en-US" b="1"/>
              <a:t>U</a:t>
            </a:r>
          </a:p>
          <a:p>
            <a:pPr algn="r"/>
            <a:endParaRPr lang="en-US" altLang="en-US"/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487363" y="1219200"/>
            <a:ext cx="835342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No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r>
              <a:rPr lang="en-US" altLang="en-US" sz="2000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nd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Half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Meeting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Of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The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Captains</a:t>
            </a:r>
          </a:p>
          <a:p>
            <a:pPr>
              <a:defRPr/>
            </a:pPr>
            <a:endParaRPr lang="en-US" altLang="en-US" sz="8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Captains will no longer meet at mid-field to start the second half.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The decision of which direction the kickoff will occur shall be obtained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from the head coach either prior to the end of the 1</a:t>
            </a:r>
            <a:r>
              <a:rPr lang="en-US" altLang="en-US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st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half or during the 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mandated 3 minute warm up prior to the start of the 2</a:t>
            </a:r>
            <a:r>
              <a:rPr lang="en-US" altLang="en-US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nd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Side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And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Umpire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On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Scoring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Kicks</a:t>
            </a:r>
          </a:p>
          <a:p>
            <a:pPr>
              <a:defRPr/>
            </a:pPr>
            <a:endParaRPr lang="en-US" altLang="en-US" sz="8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When a “double Umpire” is used on scoring kicks, the starting position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for the Umpire and Side Judge is generally 5 – 7 yards (but not more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than 8 yards) from the line of scrimmage.</a:t>
            </a:r>
          </a:p>
        </p:txBody>
      </p:sp>
      <p:grpSp>
        <p:nvGrpSpPr>
          <p:cNvPr id="3079" name="Group 15"/>
          <p:cNvGrpSpPr>
            <a:grpSpLocks/>
          </p:cNvGrpSpPr>
          <p:nvPr/>
        </p:nvGrpSpPr>
        <p:grpSpPr bwMode="auto">
          <a:xfrm>
            <a:off x="7372350" y="5010150"/>
            <a:ext cx="612775" cy="457200"/>
            <a:chOff x="2359" y="3560"/>
            <a:chExt cx="386" cy="288"/>
          </a:xfrm>
        </p:grpSpPr>
        <p:sp>
          <p:nvSpPr>
            <p:cNvPr id="3083" name="Rectangle 1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3080" name="Group 24"/>
          <p:cNvGrpSpPr>
            <a:grpSpLocks/>
          </p:cNvGrpSpPr>
          <p:nvPr/>
        </p:nvGrpSpPr>
        <p:grpSpPr bwMode="auto">
          <a:xfrm>
            <a:off x="6843713" y="4983163"/>
            <a:ext cx="442912" cy="471487"/>
            <a:chOff x="3796" y="2871"/>
            <a:chExt cx="279" cy="297"/>
          </a:xfrm>
        </p:grpSpPr>
        <p:sp>
          <p:nvSpPr>
            <p:cNvPr id="3081" name="Rectangle 2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82" name="Text Box 2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0302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Set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15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16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17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20850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0871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0872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0873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1547" name="Group 43"/>
          <p:cNvGrpSpPr>
            <a:grpSpLocks/>
          </p:cNvGrpSpPr>
          <p:nvPr/>
        </p:nvGrpSpPr>
        <p:grpSpPr bwMode="auto">
          <a:xfrm>
            <a:off x="5210175" y="5988050"/>
            <a:ext cx="204788" cy="730250"/>
            <a:chOff x="3204" y="3720"/>
            <a:chExt cx="113" cy="420"/>
          </a:xfrm>
        </p:grpSpPr>
        <p:grpSp>
          <p:nvGrpSpPr>
            <p:cNvPr id="21628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1633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1634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1629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0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1548" name="Group 51"/>
          <p:cNvGrpSpPr>
            <a:grpSpLocks/>
          </p:cNvGrpSpPr>
          <p:nvPr/>
        </p:nvGrpSpPr>
        <p:grpSpPr bwMode="auto">
          <a:xfrm>
            <a:off x="5168900" y="5930900"/>
            <a:ext cx="268288" cy="571500"/>
            <a:chOff x="3248" y="3589"/>
            <a:chExt cx="169" cy="360"/>
          </a:xfrm>
        </p:grpSpPr>
        <p:sp>
          <p:nvSpPr>
            <p:cNvPr id="21625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26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21627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49" name="Group 55"/>
          <p:cNvGrpSpPr>
            <a:grpSpLocks/>
          </p:cNvGrpSpPr>
          <p:nvPr/>
        </p:nvGrpSpPr>
        <p:grpSpPr bwMode="auto">
          <a:xfrm>
            <a:off x="4357688" y="5980113"/>
            <a:ext cx="192087" cy="730250"/>
            <a:chOff x="3204" y="3720"/>
            <a:chExt cx="113" cy="420"/>
          </a:xfrm>
        </p:grpSpPr>
        <p:grpSp>
          <p:nvGrpSpPr>
            <p:cNvPr id="21618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1623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1624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1619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21550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0896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20897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Initial Keys</a:t>
            </a:r>
          </a:p>
        </p:txBody>
      </p:sp>
      <p:grpSp>
        <p:nvGrpSpPr>
          <p:cNvPr id="21553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21616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17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1554" name="Group 69"/>
          <p:cNvGrpSpPr>
            <a:grpSpLocks/>
          </p:cNvGrpSpPr>
          <p:nvPr/>
        </p:nvGrpSpPr>
        <p:grpSpPr bwMode="auto">
          <a:xfrm>
            <a:off x="4248150" y="3381375"/>
            <a:ext cx="442913" cy="471488"/>
            <a:chOff x="3796" y="2871"/>
            <a:chExt cx="279" cy="297"/>
          </a:xfrm>
        </p:grpSpPr>
        <p:sp>
          <p:nvSpPr>
            <p:cNvPr id="21614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15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1555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21612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13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1556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21610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11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1557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21608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09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20916" name="Group 84"/>
          <p:cNvGrpSpPr>
            <a:grpSpLocks/>
          </p:cNvGrpSpPr>
          <p:nvPr/>
        </p:nvGrpSpPr>
        <p:grpSpPr bwMode="auto">
          <a:xfrm>
            <a:off x="2865438" y="4095750"/>
            <a:ext cx="600075" cy="496888"/>
            <a:chOff x="589" y="2670"/>
            <a:chExt cx="378" cy="297"/>
          </a:xfrm>
        </p:grpSpPr>
        <p:sp>
          <p:nvSpPr>
            <p:cNvPr id="21606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07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1559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60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61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62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63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1564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1565" name="Oval 93"/>
          <p:cNvSpPr>
            <a:spLocks noChangeAspect="1" noChangeArrowheads="1"/>
          </p:cNvSpPr>
          <p:nvPr/>
        </p:nvSpPr>
        <p:spPr bwMode="auto">
          <a:xfrm>
            <a:off x="5576888" y="4983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21566" name="Group 94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21604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05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21567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21602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03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1568" name="Group 100"/>
          <p:cNvGrpSpPr>
            <a:grpSpLocks noChangeAspect="1"/>
          </p:cNvGrpSpPr>
          <p:nvPr/>
        </p:nvGrpSpPr>
        <p:grpSpPr bwMode="auto">
          <a:xfrm>
            <a:off x="5889625" y="3376613"/>
            <a:ext cx="274638" cy="336550"/>
            <a:chOff x="3855" y="2096"/>
            <a:chExt cx="217" cy="264"/>
          </a:xfrm>
        </p:grpSpPr>
        <p:sp>
          <p:nvSpPr>
            <p:cNvPr id="21600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601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1569" name="Group 103"/>
          <p:cNvGrpSpPr>
            <a:grpSpLocks noChangeAspect="1"/>
          </p:cNvGrpSpPr>
          <p:nvPr/>
        </p:nvGrpSpPr>
        <p:grpSpPr bwMode="auto">
          <a:xfrm>
            <a:off x="5921375" y="4052888"/>
            <a:ext cx="274638" cy="336550"/>
            <a:chOff x="3855" y="2096"/>
            <a:chExt cx="217" cy="264"/>
          </a:xfrm>
        </p:grpSpPr>
        <p:sp>
          <p:nvSpPr>
            <p:cNvPr id="21598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599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1570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1592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593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962" name="Line 130"/>
          <p:cNvSpPr>
            <a:spLocks noChangeShapeType="1"/>
          </p:cNvSpPr>
          <p:nvPr/>
        </p:nvSpPr>
        <p:spPr bwMode="auto">
          <a:xfrm flipV="1">
            <a:off x="3835400" y="5143500"/>
            <a:ext cx="1701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3" name="Line 131"/>
          <p:cNvSpPr>
            <a:spLocks noChangeShapeType="1"/>
          </p:cNvSpPr>
          <p:nvPr/>
        </p:nvSpPr>
        <p:spPr bwMode="auto">
          <a:xfrm>
            <a:off x="3849688" y="2173288"/>
            <a:ext cx="1447800" cy="58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4" name="Line 132"/>
          <p:cNvSpPr>
            <a:spLocks noChangeShapeType="1"/>
          </p:cNvSpPr>
          <p:nvPr/>
        </p:nvSpPr>
        <p:spPr bwMode="auto">
          <a:xfrm>
            <a:off x="3378200" y="4344988"/>
            <a:ext cx="1930400" cy="303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5" name="Line 133"/>
          <p:cNvSpPr>
            <a:spLocks noChangeShapeType="1"/>
          </p:cNvSpPr>
          <p:nvPr/>
        </p:nvSpPr>
        <p:spPr bwMode="auto">
          <a:xfrm flipV="1">
            <a:off x="5765800" y="4343400"/>
            <a:ext cx="266700" cy="124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6" name="Line 134"/>
          <p:cNvSpPr>
            <a:spLocks noChangeShapeType="1"/>
          </p:cNvSpPr>
          <p:nvPr/>
        </p:nvSpPr>
        <p:spPr bwMode="auto">
          <a:xfrm flipV="1">
            <a:off x="5537200" y="5581650"/>
            <a:ext cx="228600" cy="120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67" name="Line 135"/>
          <p:cNvSpPr>
            <a:spLocks noChangeShapeType="1"/>
          </p:cNvSpPr>
          <p:nvPr/>
        </p:nvSpPr>
        <p:spPr bwMode="auto">
          <a:xfrm>
            <a:off x="5448300" y="2159000"/>
            <a:ext cx="488950" cy="127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0970" name="Group 138"/>
          <p:cNvGrpSpPr>
            <a:grpSpLocks/>
          </p:cNvGrpSpPr>
          <p:nvPr/>
        </p:nvGrpSpPr>
        <p:grpSpPr bwMode="auto">
          <a:xfrm>
            <a:off x="2867025" y="3551238"/>
            <a:ext cx="600075" cy="496887"/>
            <a:chOff x="589" y="2670"/>
            <a:chExt cx="378" cy="297"/>
          </a:xfrm>
        </p:grpSpPr>
        <p:sp>
          <p:nvSpPr>
            <p:cNvPr id="21590" name="Rectangle 139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591" name="Text Box 140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120973" name="Oval 141"/>
          <p:cNvSpPr>
            <a:spLocks noChangeArrowheads="1"/>
          </p:cNvSpPr>
          <p:nvPr/>
        </p:nvSpPr>
        <p:spPr bwMode="auto">
          <a:xfrm>
            <a:off x="5289550" y="4283075"/>
            <a:ext cx="336550" cy="295275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0975" name="Oval 143"/>
          <p:cNvSpPr>
            <a:spLocks noChangeArrowheads="1"/>
          </p:cNvSpPr>
          <p:nvPr/>
        </p:nvSpPr>
        <p:spPr bwMode="auto">
          <a:xfrm>
            <a:off x="5243513" y="3457575"/>
            <a:ext cx="419100" cy="844550"/>
          </a:xfrm>
          <a:prstGeom prst="ellipse">
            <a:avLst/>
          </a:prstGeom>
          <a:solidFill>
            <a:srgbClr val="3366FF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0976" name="Line 144"/>
          <p:cNvSpPr>
            <a:spLocks noChangeShapeType="1"/>
          </p:cNvSpPr>
          <p:nvPr/>
        </p:nvSpPr>
        <p:spPr bwMode="auto">
          <a:xfrm flipV="1">
            <a:off x="5619750" y="3141663"/>
            <a:ext cx="928688" cy="1252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77" name="Line 145"/>
          <p:cNvSpPr>
            <a:spLocks noChangeShapeType="1"/>
          </p:cNvSpPr>
          <p:nvPr/>
        </p:nvSpPr>
        <p:spPr bwMode="auto">
          <a:xfrm flipV="1">
            <a:off x="5924550" y="3143250"/>
            <a:ext cx="61436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78" name="Line 146"/>
          <p:cNvSpPr>
            <a:spLocks noChangeShapeType="1"/>
          </p:cNvSpPr>
          <p:nvPr/>
        </p:nvSpPr>
        <p:spPr bwMode="auto">
          <a:xfrm>
            <a:off x="4699000" y="3673475"/>
            <a:ext cx="527050" cy="158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984" name="Oval 152"/>
          <p:cNvSpPr>
            <a:spLocks noChangeArrowheads="1"/>
          </p:cNvSpPr>
          <p:nvPr/>
        </p:nvSpPr>
        <p:spPr bwMode="auto">
          <a:xfrm>
            <a:off x="5292725" y="3160713"/>
            <a:ext cx="336550" cy="314325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0985" name="Oval 153"/>
          <p:cNvSpPr>
            <a:spLocks noChangeArrowheads="1"/>
          </p:cNvSpPr>
          <p:nvPr/>
        </p:nvSpPr>
        <p:spPr bwMode="auto">
          <a:xfrm>
            <a:off x="5597525" y="3717925"/>
            <a:ext cx="336550" cy="304800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0986" name="Line 154"/>
          <p:cNvSpPr>
            <a:spLocks noChangeShapeType="1"/>
          </p:cNvSpPr>
          <p:nvPr/>
        </p:nvSpPr>
        <p:spPr bwMode="auto">
          <a:xfrm flipV="1">
            <a:off x="5624513" y="3154363"/>
            <a:ext cx="927100" cy="1412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586" name="Group 149"/>
          <p:cNvGrpSpPr>
            <a:grpSpLocks/>
          </p:cNvGrpSpPr>
          <p:nvPr/>
        </p:nvGrpSpPr>
        <p:grpSpPr bwMode="auto">
          <a:xfrm>
            <a:off x="6523038" y="2695575"/>
            <a:ext cx="442912" cy="460375"/>
            <a:chOff x="3796" y="2871"/>
            <a:chExt cx="279" cy="297"/>
          </a:xfrm>
        </p:grpSpPr>
        <p:sp>
          <p:nvSpPr>
            <p:cNvPr id="21588" name="Rectangle 15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1589" name="Text Box 15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21587" name="Picture 1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1958975"/>
            <a:ext cx="1219200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0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962" grpId="0" animBg="1"/>
      <p:bldP spid="120963" grpId="0" animBg="1"/>
      <p:bldP spid="120964" grpId="0" animBg="1"/>
      <p:bldP spid="120965" grpId="0" animBg="1"/>
      <p:bldP spid="120966" grpId="0" animBg="1"/>
      <p:bldP spid="120967" grpId="0" animBg="1"/>
      <p:bldP spid="120973" grpId="0" animBg="1"/>
      <p:bldP spid="120975" grpId="0" animBg="1"/>
      <p:bldP spid="120976" grpId="0" animBg="1"/>
      <p:bldP spid="120977" grpId="0" animBg="1"/>
      <p:bldP spid="120978" grpId="0" animBg="1"/>
      <p:bldP spid="120984" grpId="0" animBg="1"/>
      <p:bldP spid="120985" grpId="0" animBg="1"/>
      <p:bldP spid="1209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639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Double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39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40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41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2699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2699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701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701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701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2571" name="Group 43"/>
          <p:cNvGrpSpPr>
            <a:grpSpLocks/>
          </p:cNvGrpSpPr>
          <p:nvPr/>
        </p:nvGrpSpPr>
        <p:grpSpPr bwMode="auto">
          <a:xfrm>
            <a:off x="5210175" y="5989638"/>
            <a:ext cx="204788" cy="730250"/>
            <a:chOff x="3204" y="3720"/>
            <a:chExt cx="113" cy="420"/>
          </a:xfrm>
        </p:grpSpPr>
        <p:grpSp>
          <p:nvGrpSpPr>
            <p:cNvPr id="22644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2649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2650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2645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46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47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48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2572" name="Group 51"/>
          <p:cNvGrpSpPr>
            <a:grpSpLocks/>
          </p:cNvGrpSpPr>
          <p:nvPr/>
        </p:nvGrpSpPr>
        <p:grpSpPr bwMode="auto">
          <a:xfrm>
            <a:off x="5168900" y="5932488"/>
            <a:ext cx="268288" cy="571500"/>
            <a:chOff x="3248" y="3589"/>
            <a:chExt cx="169" cy="360"/>
          </a:xfrm>
        </p:grpSpPr>
        <p:sp>
          <p:nvSpPr>
            <p:cNvPr id="22641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42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22643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73" name="Group 55"/>
          <p:cNvGrpSpPr>
            <a:grpSpLocks/>
          </p:cNvGrpSpPr>
          <p:nvPr/>
        </p:nvGrpSpPr>
        <p:grpSpPr bwMode="auto">
          <a:xfrm>
            <a:off x="4357688" y="5981700"/>
            <a:ext cx="192087" cy="730250"/>
            <a:chOff x="3204" y="3720"/>
            <a:chExt cx="113" cy="420"/>
          </a:xfrm>
        </p:grpSpPr>
        <p:grpSp>
          <p:nvGrpSpPr>
            <p:cNvPr id="22634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2639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2640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2635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36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37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38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22574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704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27041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Initial Keys</a:t>
            </a:r>
          </a:p>
        </p:txBody>
      </p:sp>
      <p:grpSp>
        <p:nvGrpSpPr>
          <p:cNvPr id="22577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22632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33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2578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22630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31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2579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22628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29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2580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22626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27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2581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22624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25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27060" name="Group 84"/>
          <p:cNvGrpSpPr>
            <a:grpSpLocks/>
          </p:cNvGrpSpPr>
          <p:nvPr/>
        </p:nvGrpSpPr>
        <p:grpSpPr bwMode="auto">
          <a:xfrm>
            <a:off x="2865438" y="3089275"/>
            <a:ext cx="600075" cy="496888"/>
            <a:chOff x="589" y="2670"/>
            <a:chExt cx="378" cy="297"/>
          </a:xfrm>
        </p:grpSpPr>
        <p:sp>
          <p:nvSpPr>
            <p:cNvPr id="22622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23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2583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84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85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86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87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2588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2589" name="Oval 93"/>
          <p:cNvSpPr>
            <a:spLocks noChangeAspect="1" noChangeArrowheads="1"/>
          </p:cNvSpPr>
          <p:nvPr/>
        </p:nvSpPr>
        <p:spPr bwMode="auto">
          <a:xfrm>
            <a:off x="5627688" y="4856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22590" name="Group 94"/>
          <p:cNvGrpSpPr>
            <a:grpSpLocks noChangeAspect="1"/>
          </p:cNvGrpSpPr>
          <p:nvPr/>
        </p:nvGrpSpPr>
        <p:grpSpPr bwMode="auto">
          <a:xfrm>
            <a:off x="5972175" y="3757613"/>
            <a:ext cx="542925" cy="336550"/>
            <a:chOff x="3058" y="2951"/>
            <a:chExt cx="428" cy="264"/>
          </a:xfrm>
        </p:grpSpPr>
        <p:sp>
          <p:nvSpPr>
            <p:cNvPr id="22620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21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22591" name="Group 97"/>
          <p:cNvGrpSpPr>
            <a:grpSpLocks noChangeAspect="1"/>
          </p:cNvGrpSpPr>
          <p:nvPr/>
        </p:nvGrpSpPr>
        <p:grpSpPr bwMode="auto">
          <a:xfrm>
            <a:off x="5614988" y="2652713"/>
            <a:ext cx="287337" cy="336550"/>
            <a:chOff x="3264" y="1559"/>
            <a:chExt cx="226" cy="264"/>
          </a:xfrm>
        </p:grpSpPr>
        <p:sp>
          <p:nvSpPr>
            <p:cNvPr id="22618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19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2592" name="Group 100"/>
          <p:cNvGrpSpPr>
            <a:grpSpLocks noChangeAspect="1"/>
          </p:cNvGrpSpPr>
          <p:nvPr/>
        </p:nvGrpSpPr>
        <p:grpSpPr bwMode="auto">
          <a:xfrm>
            <a:off x="5337175" y="2325688"/>
            <a:ext cx="274638" cy="336550"/>
            <a:chOff x="3855" y="2096"/>
            <a:chExt cx="217" cy="264"/>
          </a:xfrm>
        </p:grpSpPr>
        <p:sp>
          <p:nvSpPr>
            <p:cNvPr id="22616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17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2593" name="Group 103"/>
          <p:cNvGrpSpPr>
            <a:grpSpLocks noChangeAspect="1"/>
          </p:cNvGrpSpPr>
          <p:nvPr/>
        </p:nvGrpSpPr>
        <p:grpSpPr bwMode="auto">
          <a:xfrm>
            <a:off x="5337175" y="5233988"/>
            <a:ext cx="274638" cy="336550"/>
            <a:chOff x="3855" y="2096"/>
            <a:chExt cx="217" cy="264"/>
          </a:xfrm>
        </p:grpSpPr>
        <p:sp>
          <p:nvSpPr>
            <p:cNvPr id="22614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15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2594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2608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09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0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1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2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3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7089" name="Line 113"/>
          <p:cNvSpPr>
            <a:spLocks noChangeShapeType="1"/>
          </p:cNvSpPr>
          <p:nvPr/>
        </p:nvSpPr>
        <p:spPr bwMode="auto">
          <a:xfrm flipV="1">
            <a:off x="3835400" y="5359400"/>
            <a:ext cx="14478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0" name="Line 114"/>
          <p:cNvSpPr>
            <a:spLocks noChangeShapeType="1"/>
          </p:cNvSpPr>
          <p:nvPr/>
        </p:nvSpPr>
        <p:spPr bwMode="auto">
          <a:xfrm>
            <a:off x="3849688" y="2173288"/>
            <a:ext cx="1435100" cy="292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1" name="Line 115"/>
          <p:cNvSpPr>
            <a:spLocks noChangeShapeType="1"/>
          </p:cNvSpPr>
          <p:nvPr/>
        </p:nvSpPr>
        <p:spPr bwMode="auto">
          <a:xfrm flipV="1">
            <a:off x="3381375" y="2806700"/>
            <a:ext cx="2193925" cy="512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2" name="Line 116"/>
          <p:cNvSpPr>
            <a:spLocks noChangeShapeType="1"/>
          </p:cNvSpPr>
          <p:nvPr/>
        </p:nvSpPr>
        <p:spPr bwMode="auto">
          <a:xfrm flipV="1">
            <a:off x="5537200" y="5092700"/>
            <a:ext cx="1905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4" name="Line 118"/>
          <p:cNvSpPr>
            <a:spLocks noChangeShapeType="1"/>
          </p:cNvSpPr>
          <p:nvPr/>
        </p:nvSpPr>
        <p:spPr bwMode="auto">
          <a:xfrm>
            <a:off x="5702300" y="2222500"/>
            <a:ext cx="596900" cy="1511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95" name="Line 119"/>
          <p:cNvSpPr>
            <a:spLocks noChangeShapeType="1"/>
          </p:cNvSpPr>
          <p:nvPr/>
        </p:nvSpPr>
        <p:spPr bwMode="auto">
          <a:xfrm>
            <a:off x="5537200" y="2146300"/>
            <a:ext cx="177800" cy="88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7096" name="Group 120"/>
          <p:cNvGrpSpPr>
            <a:grpSpLocks/>
          </p:cNvGrpSpPr>
          <p:nvPr/>
        </p:nvGrpSpPr>
        <p:grpSpPr bwMode="auto">
          <a:xfrm>
            <a:off x="2867025" y="3551238"/>
            <a:ext cx="600075" cy="496887"/>
            <a:chOff x="589" y="2670"/>
            <a:chExt cx="378" cy="297"/>
          </a:xfrm>
        </p:grpSpPr>
        <p:sp>
          <p:nvSpPr>
            <p:cNvPr id="22606" name="Rectangle 121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07" name="Text Box 122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22602" name="Group 12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22604" name="Rectangle 12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2605" name="Text Box 12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pic>
        <p:nvPicPr>
          <p:cNvPr id="22603" name="Picture 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1958975"/>
            <a:ext cx="1150937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7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89" grpId="0" animBg="1"/>
      <p:bldP spid="127090" grpId="0" animBg="1"/>
      <p:bldP spid="127091" grpId="0" animBg="1"/>
      <p:bldP spid="127092" grpId="0" animBg="1"/>
      <p:bldP spid="127094" grpId="0" animBg="1"/>
      <p:bldP spid="1270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19621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Trips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Formation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563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564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565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66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4967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4969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4970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3595" name="Group 43"/>
          <p:cNvGrpSpPr>
            <a:grpSpLocks/>
          </p:cNvGrpSpPr>
          <p:nvPr/>
        </p:nvGrpSpPr>
        <p:grpSpPr bwMode="auto">
          <a:xfrm>
            <a:off x="5219700" y="5969000"/>
            <a:ext cx="204788" cy="730250"/>
            <a:chOff x="3204" y="3720"/>
            <a:chExt cx="113" cy="420"/>
          </a:xfrm>
        </p:grpSpPr>
        <p:grpSp>
          <p:nvGrpSpPr>
            <p:cNvPr id="23668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3673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3674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3669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3596" name="Group 51"/>
          <p:cNvGrpSpPr>
            <a:grpSpLocks/>
          </p:cNvGrpSpPr>
          <p:nvPr/>
        </p:nvGrpSpPr>
        <p:grpSpPr bwMode="auto">
          <a:xfrm>
            <a:off x="5178425" y="5911850"/>
            <a:ext cx="268288" cy="571500"/>
            <a:chOff x="3248" y="3589"/>
            <a:chExt cx="169" cy="360"/>
          </a:xfrm>
        </p:grpSpPr>
        <p:sp>
          <p:nvSpPr>
            <p:cNvPr id="23665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66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23667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97" name="Group 55"/>
          <p:cNvGrpSpPr>
            <a:grpSpLocks/>
          </p:cNvGrpSpPr>
          <p:nvPr/>
        </p:nvGrpSpPr>
        <p:grpSpPr bwMode="auto">
          <a:xfrm>
            <a:off x="4367213" y="5961063"/>
            <a:ext cx="192087" cy="730250"/>
            <a:chOff x="3204" y="3720"/>
            <a:chExt cx="113" cy="420"/>
          </a:xfrm>
        </p:grpSpPr>
        <p:grpSp>
          <p:nvGrpSpPr>
            <p:cNvPr id="23658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3663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3664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3659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23598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4992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24993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Initial Keys</a:t>
            </a:r>
          </a:p>
        </p:txBody>
      </p:sp>
      <p:grpSp>
        <p:nvGrpSpPr>
          <p:cNvPr id="23601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23656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57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3602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23654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55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3603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23652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53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3604" name="Group 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23650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51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3605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23648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49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3606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23646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47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25012" name="Group 84"/>
          <p:cNvGrpSpPr>
            <a:grpSpLocks/>
          </p:cNvGrpSpPr>
          <p:nvPr/>
        </p:nvGrpSpPr>
        <p:grpSpPr bwMode="auto">
          <a:xfrm>
            <a:off x="2865438" y="3067050"/>
            <a:ext cx="600075" cy="496888"/>
            <a:chOff x="589" y="2670"/>
            <a:chExt cx="378" cy="297"/>
          </a:xfrm>
        </p:grpSpPr>
        <p:sp>
          <p:nvSpPr>
            <p:cNvPr id="23644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45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3608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609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610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611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612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3613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3614" name="Oval 93"/>
          <p:cNvSpPr>
            <a:spLocks noChangeAspect="1" noChangeArrowheads="1"/>
          </p:cNvSpPr>
          <p:nvPr/>
        </p:nvSpPr>
        <p:spPr bwMode="auto">
          <a:xfrm>
            <a:off x="5348288" y="5237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23615" name="Group 94"/>
          <p:cNvGrpSpPr>
            <a:grpSpLocks noChangeAspect="1"/>
          </p:cNvGrpSpPr>
          <p:nvPr/>
        </p:nvGrpSpPr>
        <p:grpSpPr bwMode="auto">
          <a:xfrm>
            <a:off x="5311775" y="4849813"/>
            <a:ext cx="542925" cy="336550"/>
            <a:chOff x="3058" y="2951"/>
            <a:chExt cx="428" cy="264"/>
          </a:xfrm>
        </p:grpSpPr>
        <p:sp>
          <p:nvSpPr>
            <p:cNvPr id="23642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43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23616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23640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41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3617" name="Group 100"/>
          <p:cNvGrpSpPr>
            <a:grpSpLocks noChangeAspect="1"/>
          </p:cNvGrpSpPr>
          <p:nvPr/>
        </p:nvGrpSpPr>
        <p:grpSpPr bwMode="auto">
          <a:xfrm>
            <a:off x="5603875" y="2312988"/>
            <a:ext cx="274638" cy="336550"/>
            <a:chOff x="3855" y="2096"/>
            <a:chExt cx="217" cy="264"/>
          </a:xfrm>
        </p:grpSpPr>
        <p:sp>
          <p:nvSpPr>
            <p:cNvPr id="23638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39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3618" name="Group 103"/>
          <p:cNvGrpSpPr>
            <a:grpSpLocks noChangeAspect="1"/>
          </p:cNvGrpSpPr>
          <p:nvPr/>
        </p:nvGrpSpPr>
        <p:grpSpPr bwMode="auto">
          <a:xfrm>
            <a:off x="5591175" y="2884488"/>
            <a:ext cx="274638" cy="336550"/>
            <a:chOff x="3855" y="2096"/>
            <a:chExt cx="217" cy="264"/>
          </a:xfrm>
        </p:grpSpPr>
        <p:sp>
          <p:nvSpPr>
            <p:cNvPr id="23636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37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3619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3630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31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41" name="Line 113"/>
          <p:cNvSpPr>
            <a:spLocks noChangeShapeType="1"/>
          </p:cNvSpPr>
          <p:nvPr/>
        </p:nvSpPr>
        <p:spPr bwMode="auto">
          <a:xfrm flipV="1">
            <a:off x="3835400" y="5372100"/>
            <a:ext cx="14732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2" name="Line 114"/>
          <p:cNvSpPr>
            <a:spLocks noChangeShapeType="1"/>
          </p:cNvSpPr>
          <p:nvPr/>
        </p:nvSpPr>
        <p:spPr bwMode="auto">
          <a:xfrm>
            <a:off x="3849688" y="2173288"/>
            <a:ext cx="1701800" cy="25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3" name="Line 115"/>
          <p:cNvSpPr>
            <a:spLocks noChangeShapeType="1"/>
          </p:cNvSpPr>
          <p:nvPr/>
        </p:nvSpPr>
        <p:spPr bwMode="auto">
          <a:xfrm flipV="1">
            <a:off x="3403600" y="2806700"/>
            <a:ext cx="1917700" cy="49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4" name="Line 116"/>
          <p:cNvSpPr>
            <a:spLocks noChangeShapeType="1"/>
          </p:cNvSpPr>
          <p:nvPr/>
        </p:nvSpPr>
        <p:spPr bwMode="auto">
          <a:xfrm flipH="1" flipV="1">
            <a:off x="5702300" y="5105400"/>
            <a:ext cx="63500" cy="48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5" name="Line 117"/>
          <p:cNvSpPr>
            <a:spLocks noChangeShapeType="1"/>
          </p:cNvSpPr>
          <p:nvPr/>
        </p:nvSpPr>
        <p:spPr bwMode="auto">
          <a:xfrm flipV="1">
            <a:off x="5537200" y="5575300"/>
            <a:ext cx="234950" cy="12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046" name="Line 118"/>
          <p:cNvSpPr>
            <a:spLocks noChangeShapeType="1"/>
          </p:cNvSpPr>
          <p:nvPr/>
        </p:nvSpPr>
        <p:spPr bwMode="auto">
          <a:xfrm>
            <a:off x="5499100" y="2159000"/>
            <a:ext cx="190500" cy="749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5047" name="Group 119"/>
          <p:cNvGrpSpPr>
            <a:grpSpLocks/>
          </p:cNvGrpSpPr>
          <p:nvPr/>
        </p:nvGrpSpPr>
        <p:grpSpPr bwMode="auto">
          <a:xfrm>
            <a:off x="2867025" y="3551238"/>
            <a:ext cx="600075" cy="496887"/>
            <a:chOff x="589" y="2670"/>
            <a:chExt cx="378" cy="297"/>
          </a:xfrm>
        </p:grpSpPr>
        <p:sp>
          <p:nvSpPr>
            <p:cNvPr id="23628" name="Rectangle 120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3629" name="Text Box 121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pic>
        <p:nvPicPr>
          <p:cNvPr id="23627" name="Picture 1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825" y="1951038"/>
            <a:ext cx="1181100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5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41" grpId="0" animBg="1"/>
      <p:bldP spid="125042" grpId="0" animBg="1"/>
      <p:bldP spid="125043" grpId="0" animBg="1"/>
      <p:bldP spid="125044" grpId="0" animBg="1"/>
      <p:bldP spid="125045" grpId="0" animBg="1"/>
      <p:bldP spid="1250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24828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“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Stacked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”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Formation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588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587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588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589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9867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9867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9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869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869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869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869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4619" name="Group 43"/>
          <p:cNvGrpSpPr>
            <a:grpSpLocks/>
          </p:cNvGrpSpPr>
          <p:nvPr/>
        </p:nvGrpSpPr>
        <p:grpSpPr bwMode="auto">
          <a:xfrm>
            <a:off x="5219700" y="5969000"/>
            <a:ext cx="204788" cy="730250"/>
            <a:chOff x="3204" y="3720"/>
            <a:chExt cx="113" cy="420"/>
          </a:xfrm>
        </p:grpSpPr>
        <p:grpSp>
          <p:nvGrpSpPr>
            <p:cNvPr id="24690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4695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4696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4691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2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3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4620" name="Group 51"/>
          <p:cNvGrpSpPr>
            <a:grpSpLocks/>
          </p:cNvGrpSpPr>
          <p:nvPr/>
        </p:nvGrpSpPr>
        <p:grpSpPr bwMode="auto">
          <a:xfrm>
            <a:off x="5178425" y="5911850"/>
            <a:ext cx="268288" cy="571500"/>
            <a:chOff x="3248" y="3589"/>
            <a:chExt cx="169" cy="360"/>
          </a:xfrm>
        </p:grpSpPr>
        <p:sp>
          <p:nvSpPr>
            <p:cNvPr id="24687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88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24689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21" name="Group 55"/>
          <p:cNvGrpSpPr>
            <a:grpSpLocks/>
          </p:cNvGrpSpPr>
          <p:nvPr/>
        </p:nvGrpSpPr>
        <p:grpSpPr bwMode="auto">
          <a:xfrm>
            <a:off x="4367213" y="5961063"/>
            <a:ext cx="192087" cy="730250"/>
            <a:chOff x="3204" y="3720"/>
            <a:chExt cx="113" cy="420"/>
          </a:xfrm>
        </p:grpSpPr>
        <p:grpSp>
          <p:nvGrpSpPr>
            <p:cNvPr id="24680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4685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4686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4681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3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4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24622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8720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98721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Initial Keys</a:t>
            </a:r>
          </a:p>
        </p:txBody>
      </p:sp>
      <p:grpSp>
        <p:nvGrpSpPr>
          <p:cNvPr id="24625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24678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79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4626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24676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77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4627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24674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75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4628" name="Group 75"/>
          <p:cNvGrpSpPr>
            <a:grpSpLocks/>
          </p:cNvGrpSpPr>
          <p:nvPr/>
        </p:nvGrpSpPr>
        <p:grpSpPr bwMode="auto">
          <a:xfrm>
            <a:off x="6484938" y="2998788"/>
            <a:ext cx="442912" cy="460375"/>
            <a:chOff x="3796" y="2871"/>
            <a:chExt cx="279" cy="297"/>
          </a:xfrm>
        </p:grpSpPr>
        <p:sp>
          <p:nvSpPr>
            <p:cNvPr id="24672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73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4629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24670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71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4630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24668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69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98740" name="Group 84"/>
          <p:cNvGrpSpPr>
            <a:grpSpLocks/>
          </p:cNvGrpSpPr>
          <p:nvPr/>
        </p:nvGrpSpPr>
        <p:grpSpPr bwMode="auto">
          <a:xfrm>
            <a:off x="2865438" y="3067050"/>
            <a:ext cx="600075" cy="496888"/>
            <a:chOff x="589" y="2670"/>
            <a:chExt cx="378" cy="297"/>
          </a:xfrm>
        </p:grpSpPr>
        <p:sp>
          <p:nvSpPr>
            <p:cNvPr id="24666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67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4632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633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634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635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636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4637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4638" name="Oval 93"/>
          <p:cNvSpPr>
            <a:spLocks noChangeAspect="1" noChangeArrowheads="1"/>
          </p:cNvSpPr>
          <p:nvPr/>
        </p:nvSpPr>
        <p:spPr bwMode="auto">
          <a:xfrm>
            <a:off x="5348288" y="52371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24639" name="Group 94"/>
          <p:cNvGrpSpPr>
            <a:grpSpLocks noChangeAspect="1"/>
          </p:cNvGrpSpPr>
          <p:nvPr/>
        </p:nvGrpSpPr>
        <p:grpSpPr bwMode="auto">
          <a:xfrm>
            <a:off x="5311775" y="4849813"/>
            <a:ext cx="542925" cy="336550"/>
            <a:chOff x="3058" y="2951"/>
            <a:chExt cx="428" cy="264"/>
          </a:xfrm>
        </p:grpSpPr>
        <p:sp>
          <p:nvSpPr>
            <p:cNvPr id="24664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65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24640" name="Group 97"/>
          <p:cNvGrpSpPr>
            <a:grpSpLocks noChangeAspect="1"/>
          </p:cNvGrpSpPr>
          <p:nvPr/>
        </p:nvGrpSpPr>
        <p:grpSpPr bwMode="auto">
          <a:xfrm>
            <a:off x="5335588" y="2652713"/>
            <a:ext cx="287337" cy="336550"/>
            <a:chOff x="3264" y="1559"/>
            <a:chExt cx="226" cy="264"/>
          </a:xfrm>
        </p:grpSpPr>
        <p:sp>
          <p:nvSpPr>
            <p:cNvPr id="24662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63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4641" name="Group 100"/>
          <p:cNvGrpSpPr>
            <a:grpSpLocks noChangeAspect="1"/>
          </p:cNvGrpSpPr>
          <p:nvPr/>
        </p:nvGrpSpPr>
        <p:grpSpPr bwMode="auto">
          <a:xfrm>
            <a:off x="5883275" y="2649538"/>
            <a:ext cx="274638" cy="336550"/>
            <a:chOff x="3855" y="2096"/>
            <a:chExt cx="217" cy="264"/>
          </a:xfrm>
        </p:grpSpPr>
        <p:sp>
          <p:nvSpPr>
            <p:cNvPr id="24660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61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4642" name="Group 103"/>
          <p:cNvGrpSpPr>
            <a:grpSpLocks noChangeAspect="1"/>
          </p:cNvGrpSpPr>
          <p:nvPr/>
        </p:nvGrpSpPr>
        <p:grpSpPr bwMode="auto">
          <a:xfrm>
            <a:off x="5613400" y="2652713"/>
            <a:ext cx="274638" cy="336550"/>
            <a:chOff x="3855" y="2096"/>
            <a:chExt cx="217" cy="264"/>
          </a:xfrm>
        </p:grpSpPr>
        <p:sp>
          <p:nvSpPr>
            <p:cNvPr id="24658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59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4643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4652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53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8769" name="Line 113"/>
          <p:cNvSpPr>
            <a:spLocks noChangeShapeType="1"/>
          </p:cNvSpPr>
          <p:nvPr/>
        </p:nvSpPr>
        <p:spPr bwMode="auto">
          <a:xfrm flipV="1">
            <a:off x="3835400" y="5372100"/>
            <a:ext cx="14732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772" name="Line 116"/>
          <p:cNvSpPr>
            <a:spLocks noChangeShapeType="1"/>
          </p:cNvSpPr>
          <p:nvPr/>
        </p:nvSpPr>
        <p:spPr bwMode="auto">
          <a:xfrm flipH="1" flipV="1">
            <a:off x="5702300" y="5105400"/>
            <a:ext cx="63500" cy="48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773" name="Line 117"/>
          <p:cNvSpPr>
            <a:spLocks noChangeShapeType="1"/>
          </p:cNvSpPr>
          <p:nvPr/>
        </p:nvSpPr>
        <p:spPr bwMode="auto">
          <a:xfrm flipV="1">
            <a:off x="5537200" y="5575300"/>
            <a:ext cx="234950" cy="12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8775" name="Group 119"/>
          <p:cNvGrpSpPr>
            <a:grpSpLocks/>
          </p:cNvGrpSpPr>
          <p:nvPr/>
        </p:nvGrpSpPr>
        <p:grpSpPr bwMode="auto">
          <a:xfrm>
            <a:off x="2867025" y="3551238"/>
            <a:ext cx="600075" cy="461962"/>
            <a:chOff x="589" y="2670"/>
            <a:chExt cx="378" cy="2399"/>
          </a:xfrm>
        </p:grpSpPr>
        <p:sp>
          <p:nvSpPr>
            <p:cNvPr id="24650" name="Rectangle 120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4651" name="Text Box 121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en-US" sz="2400" b="1"/>
            </a:p>
          </p:txBody>
        </p:sp>
      </p:grpSp>
      <p:pic>
        <p:nvPicPr>
          <p:cNvPr id="24648" name="Picture 1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1958975"/>
            <a:ext cx="1227137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49" name="Text Box 123"/>
          <p:cNvSpPr txBox="1">
            <a:spLocks noChangeArrowheads="1"/>
          </p:cNvSpPr>
          <p:nvPr/>
        </p:nvSpPr>
        <p:spPr bwMode="auto">
          <a:xfrm>
            <a:off x="4775200" y="2290763"/>
            <a:ext cx="18224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No Formal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8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69" grpId="0" animBg="1"/>
      <p:bldP spid="198772" grpId="0" animBg="1"/>
      <p:bldP spid="19877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652463" y="1060450"/>
            <a:ext cx="2147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Double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Tight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End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71525" y="1903413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11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12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13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5292725" y="19589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064000" y="5829300"/>
            <a:ext cx="39116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990099"/>
              </a:solidFill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8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2919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2920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2921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22922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5643" name="Group 43"/>
          <p:cNvGrpSpPr>
            <a:grpSpLocks/>
          </p:cNvGrpSpPr>
          <p:nvPr/>
        </p:nvGrpSpPr>
        <p:grpSpPr bwMode="auto">
          <a:xfrm>
            <a:off x="5210175" y="5948363"/>
            <a:ext cx="204788" cy="730250"/>
            <a:chOff x="3204" y="3720"/>
            <a:chExt cx="113" cy="420"/>
          </a:xfrm>
        </p:grpSpPr>
        <p:grpSp>
          <p:nvGrpSpPr>
            <p:cNvPr id="25716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5721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5722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5717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5644" name="Group 51"/>
          <p:cNvGrpSpPr>
            <a:grpSpLocks/>
          </p:cNvGrpSpPr>
          <p:nvPr/>
        </p:nvGrpSpPr>
        <p:grpSpPr bwMode="auto">
          <a:xfrm>
            <a:off x="5168900" y="5891213"/>
            <a:ext cx="268288" cy="571500"/>
            <a:chOff x="3248" y="3589"/>
            <a:chExt cx="169" cy="360"/>
          </a:xfrm>
        </p:grpSpPr>
        <p:sp>
          <p:nvSpPr>
            <p:cNvPr id="25713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714" name="Text Box 53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25715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45" name="Group 55"/>
          <p:cNvGrpSpPr>
            <a:grpSpLocks/>
          </p:cNvGrpSpPr>
          <p:nvPr/>
        </p:nvGrpSpPr>
        <p:grpSpPr bwMode="auto">
          <a:xfrm>
            <a:off x="4357688" y="5940425"/>
            <a:ext cx="192087" cy="730250"/>
            <a:chOff x="3204" y="3720"/>
            <a:chExt cx="113" cy="420"/>
          </a:xfrm>
        </p:grpSpPr>
        <p:grpSp>
          <p:nvGrpSpPr>
            <p:cNvPr id="25706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5711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5712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5707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25646" name="Rectangle 63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22944" name="Text Box 64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22945" name="Text Box 65"/>
          <p:cNvSpPr txBox="1">
            <a:spLocks noChangeArrowheads="1"/>
          </p:cNvSpPr>
          <p:nvPr/>
        </p:nvSpPr>
        <p:spPr bwMode="auto">
          <a:xfrm>
            <a:off x="26416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Initial Keys</a:t>
            </a:r>
          </a:p>
        </p:txBody>
      </p:sp>
      <p:grpSp>
        <p:nvGrpSpPr>
          <p:cNvPr id="25649" name="Group 6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25704" name="Rectangle 6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705" name="Text Box 6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5650" name="Group 69"/>
          <p:cNvGrpSpPr>
            <a:grpSpLocks/>
          </p:cNvGrpSpPr>
          <p:nvPr/>
        </p:nvGrpSpPr>
        <p:grpSpPr bwMode="auto">
          <a:xfrm>
            <a:off x="4268788" y="3943350"/>
            <a:ext cx="442912" cy="471488"/>
            <a:chOff x="3796" y="2871"/>
            <a:chExt cx="279" cy="297"/>
          </a:xfrm>
        </p:grpSpPr>
        <p:sp>
          <p:nvSpPr>
            <p:cNvPr id="25702" name="Rectangle 7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703" name="Text Box 7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5651" name="Group 7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25700" name="Rectangle 7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701" name="Text Box 7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5652" name="Group 75"/>
          <p:cNvGrpSpPr>
            <a:grpSpLocks/>
          </p:cNvGrpSpPr>
          <p:nvPr/>
        </p:nvGrpSpPr>
        <p:grpSpPr bwMode="auto">
          <a:xfrm>
            <a:off x="6475413" y="2719388"/>
            <a:ext cx="442912" cy="471487"/>
            <a:chOff x="3796" y="2871"/>
            <a:chExt cx="279" cy="297"/>
          </a:xfrm>
        </p:grpSpPr>
        <p:sp>
          <p:nvSpPr>
            <p:cNvPr id="25698" name="Rectangle 7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99" name="Text Box 7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5653" name="Group 78"/>
          <p:cNvGrpSpPr>
            <a:grpSpLocks/>
          </p:cNvGrpSpPr>
          <p:nvPr/>
        </p:nvGrpSpPr>
        <p:grpSpPr bwMode="auto">
          <a:xfrm>
            <a:off x="5002213" y="5588000"/>
            <a:ext cx="612775" cy="457200"/>
            <a:chOff x="2359" y="3560"/>
            <a:chExt cx="386" cy="288"/>
          </a:xfrm>
        </p:grpSpPr>
        <p:sp>
          <p:nvSpPr>
            <p:cNvPr id="25696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97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5654" name="Group 81"/>
          <p:cNvGrpSpPr>
            <a:grpSpLocks/>
          </p:cNvGrpSpPr>
          <p:nvPr/>
        </p:nvGrpSpPr>
        <p:grpSpPr bwMode="auto">
          <a:xfrm>
            <a:off x="5035550" y="1685925"/>
            <a:ext cx="695325" cy="471488"/>
            <a:chOff x="598" y="1763"/>
            <a:chExt cx="438" cy="297"/>
          </a:xfrm>
        </p:grpSpPr>
        <p:sp>
          <p:nvSpPr>
            <p:cNvPr id="25694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95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22964" name="Group 84"/>
          <p:cNvGrpSpPr>
            <a:grpSpLocks/>
          </p:cNvGrpSpPr>
          <p:nvPr/>
        </p:nvGrpSpPr>
        <p:grpSpPr bwMode="auto">
          <a:xfrm>
            <a:off x="2865438" y="3530600"/>
            <a:ext cx="600075" cy="46038"/>
            <a:chOff x="589" y="2670"/>
            <a:chExt cx="378" cy="297"/>
          </a:xfrm>
        </p:grpSpPr>
        <p:sp>
          <p:nvSpPr>
            <p:cNvPr id="25692" name="Rectangle 8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93" name="Text Box 8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5656" name="Rectangle 87"/>
          <p:cNvSpPr>
            <a:spLocks noChangeAspect="1" noChangeArrowheads="1"/>
          </p:cNvSpPr>
          <p:nvPr/>
        </p:nvSpPr>
        <p:spPr bwMode="auto">
          <a:xfrm>
            <a:off x="5346700" y="37592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57" name="Oval 88"/>
          <p:cNvSpPr>
            <a:spLocks noChangeAspect="1" noChangeArrowheads="1"/>
          </p:cNvSpPr>
          <p:nvPr/>
        </p:nvSpPr>
        <p:spPr bwMode="auto">
          <a:xfrm>
            <a:off x="5346700" y="34925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58" name="Oval 89"/>
          <p:cNvSpPr>
            <a:spLocks noChangeAspect="1" noChangeArrowheads="1"/>
          </p:cNvSpPr>
          <p:nvPr/>
        </p:nvSpPr>
        <p:spPr bwMode="auto">
          <a:xfrm>
            <a:off x="5346700" y="3200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59" name="Oval 90"/>
          <p:cNvSpPr>
            <a:spLocks noChangeAspect="1" noChangeArrowheads="1"/>
          </p:cNvSpPr>
          <p:nvPr/>
        </p:nvSpPr>
        <p:spPr bwMode="auto">
          <a:xfrm>
            <a:off x="5346700" y="4038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60" name="Oval 91"/>
          <p:cNvSpPr>
            <a:spLocks noChangeAspect="1" noChangeArrowheads="1"/>
          </p:cNvSpPr>
          <p:nvPr/>
        </p:nvSpPr>
        <p:spPr bwMode="auto">
          <a:xfrm>
            <a:off x="5346700" y="4318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5661" name="Oval 92"/>
          <p:cNvSpPr>
            <a:spLocks noChangeAspect="1" noChangeArrowheads="1"/>
          </p:cNvSpPr>
          <p:nvPr/>
        </p:nvSpPr>
        <p:spPr bwMode="auto">
          <a:xfrm>
            <a:off x="5651500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5662" name="Oval 93"/>
          <p:cNvSpPr>
            <a:spLocks noChangeAspect="1" noChangeArrowheads="1"/>
          </p:cNvSpPr>
          <p:nvPr/>
        </p:nvSpPr>
        <p:spPr bwMode="auto">
          <a:xfrm>
            <a:off x="6046788" y="37385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25663" name="Group 94"/>
          <p:cNvGrpSpPr>
            <a:grpSpLocks noChangeAspect="1"/>
          </p:cNvGrpSpPr>
          <p:nvPr/>
        </p:nvGrpSpPr>
        <p:grpSpPr bwMode="auto">
          <a:xfrm>
            <a:off x="5083175" y="4570413"/>
            <a:ext cx="542925" cy="336550"/>
            <a:chOff x="3058" y="2951"/>
            <a:chExt cx="428" cy="264"/>
          </a:xfrm>
        </p:grpSpPr>
        <p:sp>
          <p:nvSpPr>
            <p:cNvPr id="25690" name="Oval 95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91" name="Text Box 96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25664" name="Group 97"/>
          <p:cNvGrpSpPr>
            <a:grpSpLocks noChangeAspect="1"/>
          </p:cNvGrpSpPr>
          <p:nvPr/>
        </p:nvGrpSpPr>
        <p:grpSpPr bwMode="auto">
          <a:xfrm>
            <a:off x="5348288" y="2906713"/>
            <a:ext cx="287337" cy="336550"/>
            <a:chOff x="3264" y="1559"/>
            <a:chExt cx="226" cy="264"/>
          </a:xfrm>
        </p:grpSpPr>
        <p:sp>
          <p:nvSpPr>
            <p:cNvPr id="25688" name="Oval 98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89" name="Text Box 99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5665" name="Group 100"/>
          <p:cNvGrpSpPr>
            <a:grpSpLocks noChangeAspect="1"/>
          </p:cNvGrpSpPr>
          <p:nvPr/>
        </p:nvGrpSpPr>
        <p:grpSpPr bwMode="auto">
          <a:xfrm>
            <a:off x="6188075" y="3316288"/>
            <a:ext cx="274638" cy="336550"/>
            <a:chOff x="3855" y="2096"/>
            <a:chExt cx="217" cy="264"/>
          </a:xfrm>
        </p:grpSpPr>
        <p:sp>
          <p:nvSpPr>
            <p:cNvPr id="25686" name="Oval 101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87" name="Text Box 102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5666" name="Group 103"/>
          <p:cNvGrpSpPr>
            <a:grpSpLocks noChangeAspect="1"/>
          </p:cNvGrpSpPr>
          <p:nvPr/>
        </p:nvGrpSpPr>
        <p:grpSpPr bwMode="auto">
          <a:xfrm>
            <a:off x="6226175" y="4065588"/>
            <a:ext cx="274638" cy="336550"/>
            <a:chOff x="3855" y="2096"/>
            <a:chExt cx="217" cy="264"/>
          </a:xfrm>
        </p:grpSpPr>
        <p:sp>
          <p:nvSpPr>
            <p:cNvPr id="25684" name="Oval 104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85" name="Text Box 105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5667" name="Group 106"/>
          <p:cNvGrpSpPr>
            <a:grpSpLocks noChangeAspect="1"/>
          </p:cNvGrpSpPr>
          <p:nvPr/>
        </p:nvGrpSpPr>
        <p:grpSpPr bwMode="auto">
          <a:xfrm>
            <a:off x="5241925" y="3770313"/>
            <a:ext cx="357188" cy="211137"/>
            <a:chOff x="4240" y="2392"/>
            <a:chExt cx="244" cy="144"/>
          </a:xfrm>
        </p:grpSpPr>
        <p:sp>
          <p:nvSpPr>
            <p:cNvPr id="25678" name="AutoShape 107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79" name="Line 108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Line 109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Line 110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Line 111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Line 112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3" name="Line 113"/>
          <p:cNvSpPr>
            <a:spLocks noChangeShapeType="1"/>
          </p:cNvSpPr>
          <p:nvPr/>
        </p:nvSpPr>
        <p:spPr bwMode="auto">
          <a:xfrm flipV="1">
            <a:off x="3835400" y="4787900"/>
            <a:ext cx="1473200" cy="812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4" name="Line 114"/>
          <p:cNvSpPr>
            <a:spLocks noChangeShapeType="1"/>
          </p:cNvSpPr>
          <p:nvPr/>
        </p:nvSpPr>
        <p:spPr bwMode="auto">
          <a:xfrm>
            <a:off x="3849688" y="2173288"/>
            <a:ext cx="1460500" cy="800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5" name="Line 115"/>
          <p:cNvSpPr>
            <a:spLocks noChangeShapeType="1"/>
          </p:cNvSpPr>
          <p:nvPr/>
        </p:nvSpPr>
        <p:spPr bwMode="auto">
          <a:xfrm flipV="1">
            <a:off x="3390900" y="3060700"/>
            <a:ext cx="1930400" cy="296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6" name="Line 116"/>
          <p:cNvSpPr>
            <a:spLocks noChangeShapeType="1"/>
          </p:cNvSpPr>
          <p:nvPr/>
        </p:nvSpPr>
        <p:spPr bwMode="auto">
          <a:xfrm flipV="1">
            <a:off x="5549900" y="4343400"/>
            <a:ext cx="711200" cy="1244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8" name="Line 118"/>
          <p:cNvSpPr>
            <a:spLocks noChangeShapeType="1"/>
          </p:cNvSpPr>
          <p:nvPr/>
        </p:nvSpPr>
        <p:spPr bwMode="auto">
          <a:xfrm>
            <a:off x="5448300" y="2159000"/>
            <a:ext cx="635000" cy="157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9" name="Line 119"/>
          <p:cNvSpPr>
            <a:spLocks noChangeShapeType="1"/>
          </p:cNvSpPr>
          <p:nvPr/>
        </p:nvSpPr>
        <p:spPr bwMode="auto">
          <a:xfrm>
            <a:off x="5437188" y="2160588"/>
            <a:ext cx="812800" cy="1155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3000" name="Group 120"/>
          <p:cNvGrpSpPr>
            <a:grpSpLocks/>
          </p:cNvGrpSpPr>
          <p:nvPr/>
        </p:nvGrpSpPr>
        <p:grpSpPr bwMode="auto">
          <a:xfrm>
            <a:off x="2867025" y="3551238"/>
            <a:ext cx="600075" cy="496887"/>
            <a:chOff x="589" y="2670"/>
            <a:chExt cx="378" cy="297"/>
          </a:xfrm>
        </p:grpSpPr>
        <p:sp>
          <p:nvSpPr>
            <p:cNvPr id="25676" name="Rectangle 121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5677" name="Text Box 122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pic>
        <p:nvPicPr>
          <p:cNvPr id="25675" name="Picture 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1951038"/>
            <a:ext cx="1150937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3" grpId="0" animBg="1"/>
      <p:bldP spid="122994" grpId="0" animBg="1"/>
      <p:bldP spid="122995" grpId="0" animBg="1"/>
      <p:bldP spid="122996" grpId="0" animBg="1"/>
      <p:bldP spid="122998" grpId="0" animBg="1"/>
      <p:bldP spid="12299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28527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Punt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3425" y="1933575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35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36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37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9" name="Rectangle 26"/>
          <p:cNvSpPr>
            <a:spLocks noChangeArrowheads="1"/>
          </p:cNvSpPr>
          <p:nvPr/>
        </p:nvSpPr>
        <p:spPr bwMode="auto">
          <a:xfrm>
            <a:off x="4064000" y="5829300"/>
            <a:ext cx="43434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50" name="Line 30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1" name="Line 31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2" name="Line 32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Line 33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4" name="Line 34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5" name="Line 35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6" name="Line 36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7" name="Line 37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8" name="Line 38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9" name="Line 39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0" name="Line 40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1" name="Line 41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94" name="Text Box 42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0395" name="Text Box 43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0396" name="Text Box 44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0397" name="Text Box 45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00398" name="Text Box 46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6667" name="Group 64"/>
          <p:cNvGrpSpPr>
            <a:grpSpLocks/>
          </p:cNvGrpSpPr>
          <p:nvPr/>
        </p:nvGrpSpPr>
        <p:grpSpPr bwMode="auto">
          <a:xfrm>
            <a:off x="6061075" y="5981700"/>
            <a:ext cx="204788" cy="730250"/>
            <a:chOff x="3204" y="3720"/>
            <a:chExt cx="113" cy="420"/>
          </a:xfrm>
        </p:grpSpPr>
        <p:grpSp>
          <p:nvGrpSpPr>
            <p:cNvPr id="26756" name="Group 6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6761" name="AutoShape 6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6762" name="Oval 6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6757" name="Line 6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58" name="Line 6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59" name="Line 7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60" name="Oval 7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6668" name="Group 127"/>
          <p:cNvGrpSpPr>
            <a:grpSpLocks/>
          </p:cNvGrpSpPr>
          <p:nvPr/>
        </p:nvGrpSpPr>
        <p:grpSpPr bwMode="auto">
          <a:xfrm>
            <a:off x="6908800" y="5942013"/>
            <a:ext cx="268288" cy="571500"/>
            <a:chOff x="3248" y="3589"/>
            <a:chExt cx="169" cy="360"/>
          </a:xfrm>
        </p:grpSpPr>
        <p:sp>
          <p:nvSpPr>
            <p:cNvPr id="26753" name="Rectangle 7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54" name="Text Box 7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4</a:t>
              </a:r>
            </a:p>
          </p:txBody>
        </p:sp>
        <p:sp>
          <p:nvSpPr>
            <p:cNvPr id="26755" name="Line 7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69" name="Group 76"/>
          <p:cNvGrpSpPr>
            <a:grpSpLocks/>
          </p:cNvGrpSpPr>
          <p:nvPr/>
        </p:nvGrpSpPr>
        <p:grpSpPr bwMode="auto">
          <a:xfrm>
            <a:off x="5208588" y="5973763"/>
            <a:ext cx="192087" cy="730250"/>
            <a:chOff x="3204" y="3720"/>
            <a:chExt cx="113" cy="420"/>
          </a:xfrm>
        </p:grpSpPr>
        <p:grpSp>
          <p:nvGrpSpPr>
            <p:cNvPr id="26746" name="Group 7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6751" name="AutoShape 7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6752" name="Oval 7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6747" name="Line 8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48" name="Line 8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49" name="Line 8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50" name="Oval 8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26670" name="Rectangle 8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00437" name="Text Box 8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00447" name="Text Box 95"/>
          <p:cNvSpPr txBox="1">
            <a:spLocks noChangeArrowheads="1"/>
          </p:cNvSpPr>
          <p:nvPr/>
        </p:nvSpPr>
        <p:spPr bwMode="auto">
          <a:xfrm>
            <a:off x="26924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Punt Mechanics</a:t>
            </a:r>
          </a:p>
        </p:txBody>
      </p:sp>
      <p:grpSp>
        <p:nvGrpSpPr>
          <p:cNvPr id="26673" name="Group 124"/>
          <p:cNvGrpSpPr>
            <a:grpSpLocks/>
          </p:cNvGrpSpPr>
          <p:nvPr/>
        </p:nvGrpSpPr>
        <p:grpSpPr bwMode="auto">
          <a:xfrm>
            <a:off x="2890838" y="3332163"/>
            <a:ext cx="600075" cy="496887"/>
            <a:chOff x="589" y="2670"/>
            <a:chExt cx="378" cy="297"/>
          </a:xfrm>
        </p:grpSpPr>
        <p:sp>
          <p:nvSpPr>
            <p:cNvPr id="26744" name="Rectangle 125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45" name="Text Box 126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6674" name="Rectangle 128"/>
          <p:cNvSpPr>
            <a:spLocks noChangeAspect="1" noChangeArrowheads="1"/>
          </p:cNvSpPr>
          <p:nvPr/>
        </p:nvSpPr>
        <p:spPr bwMode="auto">
          <a:xfrm>
            <a:off x="6934200" y="37338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75" name="Oval 129"/>
          <p:cNvSpPr>
            <a:spLocks noChangeAspect="1" noChangeArrowheads="1"/>
          </p:cNvSpPr>
          <p:nvPr/>
        </p:nvSpPr>
        <p:spPr bwMode="auto">
          <a:xfrm>
            <a:off x="7086600" y="34671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76" name="Oval 130"/>
          <p:cNvSpPr>
            <a:spLocks noChangeAspect="1" noChangeArrowheads="1"/>
          </p:cNvSpPr>
          <p:nvPr/>
        </p:nvSpPr>
        <p:spPr bwMode="auto">
          <a:xfrm>
            <a:off x="7086600" y="3175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77" name="Oval 131"/>
          <p:cNvSpPr>
            <a:spLocks noChangeAspect="1" noChangeArrowheads="1"/>
          </p:cNvSpPr>
          <p:nvPr/>
        </p:nvSpPr>
        <p:spPr bwMode="auto">
          <a:xfrm>
            <a:off x="7086600" y="4013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78" name="Oval 132"/>
          <p:cNvSpPr>
            <a:spLocks noChangeAspect="1" noChangeArrowheads="1"/>
          </p:cNvSpPr>
          <p:nvPr/>
        </p:nvSpPr>
        <p:spPr bwMode="auto">
          <a:xfrm>
            <a:off x="7086600" y="42926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6679" name="Oval 133"/>
          <p:cNvSpPr>
            <a:spLocks noChangeAspect="1" noChangeArrowheads="1"/>
          </p:cNvSpPr>
          <p:nvPr/>
        </p:nvSpPr>
        <p:spPr bwMode="auto">
          <a:xfrm>
            <a:off x="8429625" y="3759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80" name="Oval 134"/>
          <p:cNvSpPr>
            <a:spLocks noChangeAspect="1" noChangeArrowheads="1"/>
          </p:cNvSpPr>
          <p:nvPr/>
        </p:nvSpPr>
        <p:spPr bwMode="auto">
          <a:xfrm>
            <a:off x="7075488" y="52879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26681" name="Group 135"/>
          <p:cNvGrpSpPr>
            <a:grpSpLocks noChangeAspect="1"/>
          </p:cNvGrpSpPr>
          <p:nvPr/>
        </p:nvGrpSpPr>
        <p:grpSpPr bwMode="auto">
          <a:xfrm>
            <a:off x="6975475" y="4532313"/>
            <a:ext cx="542925" cy="336550"/>
            <a:chOff x="3058" y="2951"/>
            <a:chExt cx="428" cy="264"/>
          </a:xfrm>
        </p:grpSpPr>
        <p:sp>
          <p:nvSpPr>
            <p:cNvPr id="26742" name="Oval 13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43" name="Text Box 13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26682" name="Group 138"/>
          <p:cNvGrpSpPr>
            <a:grpSpLocks noChangeAspect="1"/>
          </p:cNvGrpSpPr>
          <p:nvPr/>
        </p:nvGrpSpPr>
        <p:grpSpPr bwMode="auto">
          <a:xfrm>
            <a:off x="7050088" y="2297113"/>
            <a:ext cx="287337" cy="336550"/>
            <a:chOff x="3264" y="1559"/>
            <a:chExt cx="226" cy="264"/>
          </a:xfrm>
        </p:grpSpPr>
        <p:sp>
          <p:nvSpPr>
            <p:cNvPr id="26740" name="Oval 13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41" name="Text Box 14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6683" name="Group 141"/>
          <p:cNvGrpSpPr>
            <a:grpSpLocks noChangeAspect="1"/>
          </p:cNvGrpSpPr>
          <p:nvPr/>
        </p:nvGrpSpPr>
        <p:grpSpPr bwMode="auto">
          <a:xfrm>
            <a:off x="7254875" y="2909888"/>
            <a:ext cx="274638" cy="336550"/>
            <a:chOff x="3855" y="2096"/>
            <a:chExt cx="217" cy="264"/>
          </a:xfrm>
        </p:grpSpPr>
        <p:sp>
          <p:nvSpPr>
            <p:cNvPr id="26738" name="Oval 14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39" name="Text Box 14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6684" name="Group 144"/>
          <p:cNvGrpSpPr>
            <a:grpSpLocks noChangeAspect="1"/>
          </p:cNvGrpSpPr>
          <p:nvPr/>
        </p:nvGrpSpPr>
        <p:grpSpPr bwMode="auto">
          <a:xfrm>
            <a:off x="7651750" y="3900488"/>
            <a:ext cx="274638" cy="336550"/>
            <a:chOff x="3855" y="2096"/>
            <a:chExt cx="217" cy="264"/>
          </a:xfrm>
        </p:grpSpPr>
        <p:sp>
          <p:nvSpPr>
            <p:cNvPr id="26736" name="Oval 14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37" name="Text Box 14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6685" name="Group 54"/>
          <p:cNvGrpSpPr>
            <a:grpSpLocks noChangeAspect="1"/>
          </p:cNvGrpSpPr>
          <p:nvPr/>
        </p:nvGrpSpPr>
        <p:grpSpPr bwMode="auto">
          <a:xfrm>
            <a:off x="6981825" y="3744913"/>
            <a:ext cx="357188" cy="211137"/>
            <a:chOff x="4240" y="2392"/>
            <a:chExt cx="244" cy="144"/>
          </a:xfrm>
        </p:grpSpPr>
        <p:sp>
          <p:nvSpPr>
            <p:cNvPr id="26730" name="AutoShape 55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31" name="Line 56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32" name="Line 57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33" name="Line 58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34" name="Line 59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35" name="Line 60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99" name="Line 147"/>
          <p:cNvSpPr>
            <a:spLocks noChangeShapeType="1"/>
          </p:cNvSpPr>
          <p:nvPr/>
        </p:nvSpPr>
        <p:spPr bwMode="auto">
          <a:xfrm>
            <a:off x="3454400" y="3636963"/>
            <a:ext cx="355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500" name="Text Box 148"/>
          <p:cNvSpPr txBox="1">
            <a:spLocks noChangeArrowheads="1"/>
          </p:cNvSpPr>
          <p:nvPr/>
        </p:nvSpPr>
        <p:spPr bwMode="auto">
          <a:xfrm>
            <a:off x="4899025" y="330517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45 Yards</a:t>
            </a:r>
          </a:p>
        </p:txBody>
      </p:sp>
      <p:sp>
        <p:nvSpPr>
          <p:cNvPr id="100501" name="Line 149"/>
          <p:cNvSpPr>
            <a:spLocks noChangeShapeType="1"/>
          </p:cNvSpPr>
          <p:nvPr/>
        </p:nvSpPr>
        <p:spPr bwMode="auto">
          <a:xfrm>
            <a:off x="3621088" y="2262188"/>
            <a:ext cx="340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502" name="Text Box 150"/>
          <p:cNvSpPr txBox="1">
            <a:spLocks noChangeArrowheads="1"/>
          </p:cNvSpPr>
          <p:nvPr/>
        </p:nvSpPr>
        <p:spPr bwMode="auto">
          <a:xfrm>
            <a:off x="4913313" y="19304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40 Yards</a:t>
            </a:r>
          </a:p>
        </p:txBody>
      </p:sp>
      <p:sp>
        <p:nvSpPr>
          <p:cNvPr id="100503" name="Line 151"/>
          <p:cNvSpPr>
            <a:spLocks noChangeShapeType="1"/>
          </p:cNvSpPr>
          <p:nvPr/>
        </p:nvSpPr>
        <p:spPr bwMode="auto">
          <a:xfrm>
            <a:off x="3635375" y="5553075"/>
            <a:ext cx="340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504" name="Text Box 152"/>
          <p:cNvSpPr txBox="1">
            <a:spLocks noChangeArrowheads="1"/>
          </p:cNvSpPr>
          <p:nvPr/>
        </p:nvSpPr>
        <p:spPr bwMode="auto">
          <a:xfrm>
            <a:off x="4914900" y="52339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EA0000"/>
                </a:solidFill>
              </a:rPr>
              <a:t>40 Yards</a:t>
            </a:r>
          </a:p>
        </p:txBody>
      </p:sp>
      <p:sp>
        <p:nvSpPr>
          <p:cNvPr id="26692" name="Line 153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3" name="Line 154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94" name="Line 155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508" name="Text Box 156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00509" name="Text Box 157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26697" name="Line 158"/>
          <p:cNvSpPr>
            <a:spLocks noChangeShapeType="1"/>
          </p:cNvSpPr>
          <p:nvPr/>
        </p:nvSpPr>
        <p:spPr bwMode="auto">
          <a:xfrm>
            <a:off x="84216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511" name="Rectangle 159"/>
          <p:cNvSpPr>
            <a:spLocks noChangeArrowheads="1"/>
          </p:cNvSpPr>
          <p:nvPr/>
        </p:nvSpPr>
        <p:spPr bwMode="auto">
          <a:xfrm>
            <a:off x="2019300" y="1930400"/>
            <a:ext cx="3263900" cy="11430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26699" name="Group 106"/>
          <p:cNvGrpSpPr>
            <a:grpSpLocks/>
          </p:cNvGrpSpPr>
          <p:nvPr/>
        </p:nvGrpSpPr>
        <p:grpSpPr bwMode="auto">
          <a:xfrm>
            <a:off x="3338513" y="1727200"/>
            <a:ext cx="612775" cy="457200"/>
            <a:chOff x="2359" y="3560"/>
            <a:chExt cx="386" cy="288"/>
          </a:xfrm>
        </p:grpSpPr>
        <p:sp>
          <p:nvSpPr>
            <p:cNvPr id="26728" name="Rectangle 107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29" name="Text Box 108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sp>
        <p:nvSpPr>
          <p:cNvPr id="100512" name="Rectangle 160"/>
          <p:cNvSpPr>
            <a:spLocks noChangeArrowheads="1"/>
          </p:cNvSpPr>
          <p:nvPr/>
        </p:nvSpPr>
        <p:spPr bwMode="auto">
          <a:xfrm>
            <a:off x="2020888" y="4675188"/>
            <a:ext cx="3263900" cy="1143000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26701" name="Group 112"/>
          <p:cNvGrpSpPr>
            <a:grpSpLocks/>
          </p:cNvGrpSpPr>
          <p:nvPr/>
        </p:nvGrpSpPr>
        <p:grpSpPr bwMode="auto">
          <a:xfrm>
            <a:off x="3313113" y="5588000"/>
            <a:ext cx="612775" cy="457200"/>
            <a:chOff x="2359" y="3560"/>
            <a:chExt cx="386" cy="288"/>
          </a:xfrm>
        </p:grpSpPr>
        <p:sp>
          <p:nvSpPr>
            <p:cNvPr id="26726" name="Rectangle 1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27" name="Text Box 1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00520" name="Group 168"/>
          <p:cNvGrpSpPr>
            <a:grpSpLocks/>
          </p:cNvGrpSpPr>
          <p:nvPr/>
        </p:nvGrpSpPr>
        <p:grpSpPr bwMode="auto">
          <a:xfrm>
            <a:off x="5284788" y="1931988"/>
            <a:ext cx="3582987" cy="1143000"/>
            <a:chOff x="3329" y="1217"/>
            <a:chExt cx="2257" cy="720"/>
          </a:xfrm>
        </p:grpSpPr>
        <p:sp>
          <p:nvSpPr>
            <p:cNvPr id="26724" name="Rectangle 161"/>
            <p:cNvSpPr>
              <a:spLocks noChangeArrowheads="1"/>
            </p:cNvSpPr>
            <p:nvPr/>
          </p:nvSpPr>
          <p:spPr bwMode="auto">
            <a:xfrm>
              <a:off x="3329" y="1217"/>
              <a:ext cx="1096" cy="720"/>
            </a:xfrm>
            <a:prstGeom prst="rect">
              <a:avLst/>
            </a:prstGeom>
            <a:solidFill>
              <a:srgbClr val="80008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25" name="Rectangle 163"/>
            <p:cNvSpPr>
              <a:spLocks noChangeArrowheads="1"/>
            </p:cNvSpPr>
            <p:nvPr/>
          </p:nvSpPr>
          <p:spPr bwMode="auto">
            <a:xfrm>
              <a:off x="4434" y="1226"/>
              <a:ext cx="1152" cy="552"/>
            </a:xfrm>
            <a:prstGeom prst="rect">
              <a:avLst/>
            </a:prstGeom>
            <a:solidFill>
              <a:srgbClr val="80008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6703" name="Group 121"/>
          <p:cNvGrpSpPr>
            <a:grpSpLocks/>
          </p:cNvGrpSpPr>
          <p:nvPr/>
        </p:nvGrpSpPr>
        <p:grpSpPr bwMode="auto">
          <a:xfrm>
            <a:off x="6775450" y="1660525"/>
            <a:ext cx="695325" cy="471488"/>
            <a:chOff x="598" y="1763"/>
            <a:chExt cx="438" cy="297"/>
          </a:xfrm>
        </p:grpSpPr>
        <p:sp>
          <p:nvSpPr>
            <p:cNvPr id="26722" name="Rectangle 12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23" name="Text Box 12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00522" name="Group 170"/>
          <p:cNvGrpSpPr>
            <a:grpSpLocks/>
          </p:cNvGrpSpPr>
          <p:nvPr/>
        </p:nvGrpSpPr>
        <p:grpSpPr bwMode="auto">
          <a:xfrm>
            <a:off x="5299075" y="4664075"/>
            <a:ext cx="3557588" cy="1157288"/>
            <a:chOff x="3338" y="2938"/>
            <a:chExt cx="2241" cy="729"/>
          </a:xfrm>
        </p:grpSpPr>
        <p:sp>
          <p:nvSpPr>
            <p:cNvPr id="26720" name="Rectangle 162"/>
            <p:cNvSpPr>
              <a:spLocks noChangeArrowheads="1"/>
            </p:cNvSpPr>
            <p:nvPr/>
          </p:nvSpPr>
          <p:spPr bwMode="auto">
            <a:xfrm>
              <a:off x="3338" y="2938"/>
              <a:ext cx="1104" cy="720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21" name="Rectangle 164"/>
            <p:cNvSpPr>
              <a:spLocks noChangeArrowheads="1"/>
            </p:cNvSpPr>
            <p:nvPr/>
          </p:nvSpPr>
          <p:spPr bwMode="auto">
            <a:xfrm>
              <a:off x="4427" y="3099"/>
              <a:ext cx="1152" cy="568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6705" name="Group 118"/>
          <p:cNvGrpSpPr>
            <a:grpSpLocks/>
          </p:cNvGrpSpPr>
          <p:nvPr/>
        </p:nvGrpSpPr>
        <p:grpSpPr bwMode="auto">
          <a:xfrm>
            <a:off x="6742113" y="5588000"/>
            <a:ext cx="612775" cy="457200"/>
            <a:chOff x="2359" y="3560"/>
            <a:chExt cx="386" cy="288"/>
          </a:xfrm>
        </p:grpSpPr>
        <p:sp>
          <p:nvSpPr>
            <p:cNvPr id="26718" name="Rectangle 11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19" name="Text Box 12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6706" name="Group 115"/>
          <p:cNvGrpSpPr>
            <a:grpSpLocks/>
          </p:cNvGrpSpPr>
          <p:nvPr/>
        </p:nvGrpSpPr>
        <p:grpSpPr bwMode="auto">
          <a:xfrm>
            <a:off x="8415338" y="2552700"/>
            <a:ext cx="442912" cy="471488"/>
            <a:chOff x="3796" y="2871"/>
            <a:chExt cx="279" cy="297"/>
          </a:xfrm>
        </p:grpSpPr>
        <p:sp>
          <p:nvSpPr>
            <p:cNvPr id="26716" name="Rectangle 116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17" name="Text Box 117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00521" name="Group 169"/>
          <p:cNvGrpSpPr>
            <a:grpSpLocks/>
          </p:cNvGrpSpPr>
          <p:nvPr/>
        </p:nvGrpSpPr>
        <p:grpSpPr bwMode="auto">
          <a:xfrm>
            <a:off x="5740400" y="2871788"/>
            <a:ext cx="1905000" cy="1995487"/>
            <a:chOff x="3648" y="1801"/>
            <a:chExt cx="1168" cy="1257"/>
          </a:xfrm>
        </p:grpSpPr>
        <p:sp>
          <p:nvSpPr>
            <p:cNvPr id="26713" name="Oval 165"/>
            <p:cNvSpPr>
              <a:spLocks noChangeArrowheads="1"/>
            </p:cNvSpPr>
            <p:nvPr/>
          </p:nvSpPr>
          <p:spPr bwMode="auto">
            <a:xfrm>
              <a:off x="3648" y="1920"/>
              <a:ext cx="1168" cy="1016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14" name="Oval 166"/>
            <p:cNvSpPr>
              <a:spLocks noChangeArrowheads="1"/>
            </p:cNvSpPr>
            <p:nvPr/>
          </p:nvSpPr>
          <p:spPr bwMode="auto">
            <a:xfrm>
              <a:off x="4489" y="1801"/>
              <a:ext cx="312" cy="240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15" name="Oval 167"/>
            <p:cNvSpPr>
              <a:spLocks noChangeArrowheads="1"/>
            </p:cNvSpPr>
            <p:nvPr/>
          </p:nvSpPr>
          <p:spPr bwMode="auto">
            <a:xfrm>
              <a:off x="4474" y="2818"/>
              <a:ext cx="312" cy="240"/>
            </a:xfrm>
            <a:prstGeom prst="ellipse">
              <a:avLst/>
            </a:prstGeom>
            <a:solidFill>
              <a:srgbClr val="FF00FF">
                <a:alpha val="50195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6708" name="Group 109"/>
          <p:cNvGrpSpPr>
            <a:grpSpLocks/>
          </p:cNvGrpSpPr>
          <p:nvPr/>
        </p:nvGrpSpPr>
        <p:grpSpPr bwMode="auto">
          <a:xfrm>
            <a:off x="6021388" y="3892550"/>
            <a:ext cx="442912" cy="471488"/>
            <a:chOff x="3796" y="2871"/>
            <a:chExt cx="279" cy="297"/>
          </a:xfrm>
        </p:grpSpPr>
        <p:sp>
          <p:nvSpPr>
            <p:cNvPr id="26711" name="Rectangle 11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6712" name="Text Box 11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sp>
        <p:nvSpPr>
          <p:cNvPr id="26709" name="Oval 174"/>
          <p:cNvSpPr>
            <a:spLocks noChangeAspect="1" noChangeArrowheads="1"/>
          </p:cNvSpPr>
          <p:nvPr/>
        </p:nvSpPr>
        <p:spPr bwMode="auto">
          <a:xfrm>
            <a:off x="3489325" y="4024313"/>
            <a:ext cx="231775" cy="2317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pic>
        <p:nvPicPr>
          <p:cNvPr id="26710" name="Picture 1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" y="1917700"/>
            <a:ext cx="1274763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99" grpId="0" animBg="1"/>
      <p:bldP spid="100500" grpId="0"/>
      <p:bldP spid="100501" grpId="0" animBg="1"/>
      <p:bldP spid="100502" grpId="0"/>
      <p:bldP spid="100503" grpId="0" animBg="1"/>
      <p:bldP spid="100504" grpId="0"/>
      <p:bldP spid="100511" grpId="0" animBg="1"/>
      <p:bldP spid="1005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 rot="-5400000">
            <a:off x="5972175" y="57150"/>
            <a:ext cx="37465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0" y="750888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733425" y="2112963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20161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27781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36163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4454525" y="21129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Rectangle 10"/>
          <p:cNvSpPr>
            <a:spLocks noChangeAspect="1" noChangeArrowheads="1"/>
          </p:cNvSpPr>
          <p:nvPr/>
        </p:nvSpPr>
        <p:spPr bwMode="auto">
          <a:xfrm>
            <a:off x="1939925" y="1960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7658" name="Rectangle 11"/>
          <p:cNvSpPr>
            <a:spLocks noChangeAspect="1" noChangeArrowheads="1"/>
          </p:cNvSpPr>
          <p:nvPr/>
        </p:nvSpPr>
        <p:spPr bwMode="auto">
          <a:xfrm>
            <a:off x="1939925" y="59991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572" name="Rectangle 12"/>
          <p:cNvSpPr>
            <a:spLocks noChangeAspect="1" noChangeArrowheads="1"/>
          </p:cNvSpPr>
          <p:nvPr/>
        </p:nvSpPr>
        <p:spPr bwMode="auto">
          <a:xfrm>
            <a:off x="720725" y="1960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7660" name="Rectangle 13"/>
          <p:cNvSpPr>
            <a:spLocks noChangeAspect="1" noChangeArrowheads="1"/>
          </p:cNvSpPr>
          <p:nvPr/>
        </p:nvSpPr>
        <p:spPr bwMode="auto">
          <a:xfrm>
            <a:off x="720725" y="59991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5292725" y="21240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6156325" y="21256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7019925" y="21256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5508625" y="82867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23907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94579" name="Text Box 19"/>
          <p:cNvSpPr txBox="1">
            <a:spLocks noChangeArrowheads="1"/>
          </p:cNvSpPr>
          <p:nvPr/>
        </p:nvSpPr>
        <p:spPr bwMode="auto">
          <a:xfrm>
            <a:off x="3216275" y="51085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94580" name="Text Box 20"/>
          <p:cNvSpPr txBox="1">
            <a:spLocks noChangeArrowheads="1"/>
          </p:cNvSpPr>
          <p:nvPr/>
        </p:nvSpPr>
        <p:spPr bwMode="auto">
          <a:xfrm>
            <a:off x="40671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4892675" y="51339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94582" name="Text Box 22"/>
          <p:cNvSpPr txBox="1">
            <a:spLocks noChangeArrowheads="1"/>
          </p:cNvSpPr>
          <p:nvPr/>
        </p:nvSpPr>
        <p:spPr bwMode="auto">
          <a:xfrm>
            <a:off x="5765800" y="51371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635750" y="51212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7671" name="Line 24"/>
          <p:cNvSpPr>
            <a:spLocks noChangeShapeType="1"/>
          </p:cNvSpPr>
          <p:nvPr/>
        </p:nvSpPr>
        <p:spPr bwMode="auto">
          <a:xfrm>
            <a:off x="4051300" y="5995988"/>
            <a:ext cx="1588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2" name="Rectangle 25"/>
          <p:cNvSpPr>
            <a:spLocks noChangeArrowheads="1"/>
          </p:cNvSpPr>
          <p:nvPr/>
        </p:nvSpPr>
        <p:spPr bwMode="auto">
          <a:xfrm>
            <a:off x="4064000" y="5999163"/>
            <a:ext cx="43434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7673" name="Line 26"/>
          <p:cNvSpPr>
            <a:spLocks noChangeShapeType="1"/>
          </p:cNvSpPr>
          <p:nvPr/>
        </p:nvSpPr>
        <p:spPr bwMode="auto">
          <a:xfrm>
            <a:off x="26924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4" name="Line 27"/>
          <p:cNvSpPr>
            <a:spLocks noChangeShapeType="1"/>
          </p:cNvSpPr>
          <p:nvPr/>
        </p:nvSpPr>
        <p:spPr bwMode="auto">
          <a:xfrm>
            <a:off x="26924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5" name="Line 28"/>
          <p:cNvSpPr>
            <a:spLocks noChangeShapeType="1"/>
          </p:cNvSpPr>
          <p:nvPr/>
        </p:nvSpPr>
        <p:spPr bwMode="auto">
          <a:xfrm>
            <a:off x="3543300" y="3405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6" name="Line 29"/>
          <p:cNvSpPr>
            <a:spLocks noChangeShapeType="1"/>
          </p:cNvSpPr>
          <p:nvPr/>
        </p:nvSpPr>
        <p:spPr bwMode="auto">
          <a:xfrm>
            <a:off x="3543300" y="47005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7" name="Line 30"/>
          <p:cNvSpPr>
            <a:spLocks noChangeShapeType="1"/>
          </p:cNvSpPr>
          <p:nvPr/>
        </p:nvSpPr>
        <p:spPr bwMode="auto">
          <a:xfrm>
            <a:off x="43815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8" name="Line 31"/>
          <p:cNvSpPr>
            <a:spLocks noChangeShapeType="1"/>
          </p:cNvSpPr>
          <p:nvPr/>
        </p:nvSpPr>
        <p:spPr bwMode="auto">
          <a:xfrm>
            <a:off x="43815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>
            <a:off x="52197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52197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>
            <a:off x="6070600" y="34178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2" name="Line 35"/>
          <p:cNvSpPr>
            <a:spLocks noChangeShapeType="1"/>
          </p:cNvSpPr>
          <p:nvPr/>
        </p:nvSpPr>
        <p:spPr bwMode="auto">
          <a:xfrm>
            <a:off x="6070600" y="47132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3" name="Line 36"/>
          <p:cNvSpPr>
            <a:spLocks noChangeShapeType="1"/>
          </p:cNvSpPr>
          <p:nvPr/>
        </p:nvSpPr>
        <p:spPr bwMode="auto">
          <a:xfrm>
            <a:off x="6946900" y="34305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4" name="Line 37"/>
          <p:cNvSpPr>
            <a:spLocks noChangeShapeType="1"/>
          </p:cNvSpPr>
          <p:nvPr/>
        </p:nvSpPr>
        <p:spPr bwMode="auto">
          <a:xfrm>
            <a:off x="6946900" y="47259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98" name="Text Box 38"/>
          <p:cNvSpPr txBox="1">
            <a:spLocks noChangeArrowheads="1"/>
          </p:cNvSpPr>
          <p:nvPr/>
        </p:nvSpPr>
        <p:spPr bwMode="auto">
          <a:xfrm>
            <a:off x="23399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4599" name="Text Box 39"/>
          <p:cNvSpPr txBox="1">
            <a:spLocks noChangeArrowheads="1"/>
          </p:cNvSpPr>
          <p:nvPr/>
        </p:nvSpPr>
        <p:spPr bwMode="auto">
          <a:xfrm>
            <a:off x="31273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4600" name="Text Box 40"/>
          <p:cNvSpPr txBox="1">
            <a:spLocks noChangeArrowheads="1"/>
          </p:cNvSpPr>
          <p:nvPr/>
        </p:nvSpPr>
        <p:spPr bwMode="auto">
          <a:xfrm>
            <a:off x="3978275" y="51816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4601" name="Text Box 41"/>
          <p:cNvSpPr txBox="1">
            <a:spLocks noChangeArrowheads="1"/>
          </p:cNvSpPr>
          <p:nvPr/>
        </p:nvSpPr>
        <p:spPr bwMode="auto">
          <a:xfrm>
            <a:off x="4803775" y="51689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4602" name="Text Box 42"/>
          <p:cNvSpPr txBox="1">
            <a:spLocks noChangeArrowheads="1"/>
          </p:cNvSpPr>
          <p:nvPr/>
        </p:nvSpPr>
        <p:spPr bwMode="auto">
          <a:xfrm flipV="1">
            <a:off x="7204075" y="51689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27690" name="Rectangle 63"/>
          <p:cNvSpPr>
            <a:spLocks noChangeArrowheads="1"/>
          </p:cNvSpPr>
          <p:nvPr/>
        </p:nvSpPr>
        <p:spPr bwMode="auto">
          <a:xfrm>
            <a:off x="241300" y="3087688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624" name="Text Box 64"/>
          <p:cNvSpPr txBox="1">
            <a:spLocks noChangeArrowheads="1"/>
          </p:cNvSpPr>
          <p:nvPr/>
        </p:nvSpPr>
        <p:spPr bwMode="auto">
          <a:xfrm rot="-5400000">
            <a:off x="-346868" y="3874293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94625" name="Text Box 65"/>
          <p:cNvSpPr txBox="1">
            <a:spLocks noChangeArrowheads="1"/>
          </p:cNvSpPr>
          <p:nvPr/>
        </p:nvSpPr>
        <p:spPr bwMode="auto">
          <a:xfrm>
            <a:off x="1868488" y="0"/>
            <a:ext cx="562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“Reverse” Mechanics</a:t>
            </a:r>
          </a:p>
        </p:txBody>
      </p:sp>
      <p:sp>
        <p:nvSpPr>
          <p:cNvPr id="27693" name="Line 101"/>
          <p:cNvSpPr>
            <a:spLocks noChangeShapeType="1"/>
          </p:cNvSpPr>
          <p:nvPr/>
        </p:nvSpPr>
        <p:spPr bwMode="auto">
          <a:xfrm>
            <a:off x="7935913" y="21272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4" name="Line 102"/>
          <p:cNvSpPr>
            <a:spLocks noChangeShapeType="1"/>
          </p:cNvSpPr>
          <p:nvPr/>
        </p:nvSpPr>
        <p:spPr bwMode="auto">
          <a:xfrm>
            <a:off x="7862888" y="34321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5" name="Line 103"/>
          <p:cNvSpPr>
            <a:spLocks noChangeShapeType="1"/>
          </p:cNvSpPr>
          <p:nvPr/>
        </p:nvSpPr>
        <p:spPr bwMode="auto">
          <a:xfrm>
            <a:off x="7862888" y="472757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4" name="Text Box 104"/>
          <p:cNvSpPr txBox="1">
            <a:spLocks noChangeArrowheads="1"/>
          </p:cNvSpPr>
          <p:nvPr/>
        </p:nvSpPr>
        <p:spPr bwMode="auto">
          <a:xfrm>
            <a:off x="7551738" y="51228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94665" name="Text Box 105"/>
          <p:cNvSpPr txBox="1">
            <a:spLocks noChangeArrowheads="1"/>
          </p:cNvSpPr>
          <p:nvPr/>
        </p:nvSpPr>
        <p:spPr bwMode="auto">
          <a:xfrm flipV="1">
            <a:off x="8120063" y="517048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27698" name="Line 106"/>
          <p:cNvSpPr>
            <a:spLocks noChangeShapeType="1"/>
          </p:cNvSpPr>
          <p:nvPr/>
        </p:nvSpPr>
        <p:spPr bwMode="auto">
          <a:xfrm>
            <a:off x="8421688" y="6010275"/>
            <a:ext cx="3175" cy="5365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4668" name="Group 108"/>
          <p:cNvGrpSpPr>
            <a:grpSpLocks/>
          </p:cNvGrpSpPr>
          <p:nvPr/>
        </p:nvGrpSpPr>
        <p:grpSpPr bwMode="auto">
          <a:xfrm>
            <a:off x="7186613" y="1865313"/>
            <a:ext cx="612775" cy="457200"/>
            <a:chOff x="2359" y="3560"/>
            <a:chExt cx="386" cy="288"/>
          </a:xfrm>
        </p:grpSpPr>
        <p:sp>
          <p:nvSpPr>
            <p:cNvPr id="27776" name="Rectangle 10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77" name="Text Box 11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94672" name="Group 112"/>
          <p:cNvGrpSpPr>
            <a:grpSpLocks/>
          </p:cNvGrpSpPr>
          <p:nvPr/>
        </p:nvGrpSpPr>
        <p:grpSpPr bwMode="auto">
          <a:xfrm>
            <a:off x="7172325" y="5776913"/>
            <a:ext cx="612775" cy="457200"/>
            <a:chOff x="2359" y="3560"/>
            <a:chExt cx="386" cy="288"/>
          </a:xfrm>
        </p:grpSpPr>
        <p:sp>
          <p:nvSpPr>
            <p:cNvPr id="27774" name="Rectangle 1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75" name="Text Box 1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7701" name="Group 43"/>
          <p:cNvGrpSpPr>
            <a:grpSpLocks/>
          </p:cNvGrpSpPr>
          <p:nvPr/>
        </p:nvGrpSpPr>
        <p:grpSpPr bwMode="auto">
          <a:xfrm flipH="1">
            <a:off x="4605338" y="6127750"/>
            <a:ext cx="204787" cy="730250"/>
            <a:chOff x="3204" y="3720"/>
            <a:chExt cx="113" cy="420"/>
          </a:xfrm>
        </p:grpSpPr>
        <p:grpSp>
          <p:nvGrpSpPr>
            <p:cNvPr id="27767" name="Group 4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7772" name="AutoShape 4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7773" name="Oval 4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7768" name="Line 4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9" name="Line 4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0" name="Line 4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Oval 5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7702" name="Group 51"/>
          <p:cNvGrpSpPr>
            <a:grpSpLocks/>
          </p:cNvGrpSpPr>
          <p:nvPr/>
        </p:nvGrpSpPr>
        <p:grpSpPr bwMode="auto">
          <a:xfrm flipH="1">
            <a:off x="3505200" y="6219825"/>
            <a:ext cx="268288" cy="612775"/>
            <a:chOff x="3249" y="3589"/>
            <a:chExt cx="169" cy="361"/>
          </a:xfrm>
        </p:grpSpPr>
        <p:sp>
          <p:nvSpPr>
            <p:cNvPr id="27764" name="Rectangle 52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65" name="Text Box 53"/>
            <p:cNvSpPr txBox="1">
              <a:spLocks noChangeArrowheads="1"/>
            </p:cNvSpPr>
            <p:nvPr/>
          </p:nvSpPr>
          <p:spPr bwMode="auto">
            <a:xfrm flipV="1">
              <a:off x="3249" y="3788"/>
              <a:ext cx="16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4</a:t>
              </a:r>
            </a:p>
          </p:txBody>
        </p:sp>
        <p:sp>
          <p:nvSpPr>
            <p:cNvPr id="27766" name="Line 54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703" name="Group 55"/>
          <p:cNvGrpSpPr>
            <a:grpSpLocks/>
          </p:cNvGrpSpPr>
          <p:nvPr/>
        </p:nvGrpSpPr>
        <p:grpSpPr bwMode="auto">
          <a:xfrm flipH="1">
            <a:off x="5470525" y="6119813"/>
            <a:ext cx="192088" cy="730250"/>
            <a:chOff x="3204" y="3720"/>
            <a:chExt cx="113" cy="420"/>
          </a:xfrm>
        </p:grpSpPr>
        <p:grpSp>
          <p:nvGrpSpPr>
            <p:cNvPr id="27757" name="Group 56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7762" name="AutoShape 57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7763" name="Oval 58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7758" name="Line 59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59" name="Line 60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0" name="Line 61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61" name="Oval 62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94630" name="Oval 70"/>
          <p:cNvSpPr>
            <a:spLocks noChangeAspect="1" noChangeArrowheads="1"/>
          </p:cNvSpPr>
          <p:nvPr/>
        </p:nvSpPr>
        <p:spPr bwMode="auto">
          <a:xfrm flipH="1">
            <a:off x="3351213" y="35020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631" name="Oval 71"/>
          <p:cNvSpPr>
            <a:spLocks noChangeAspect="1" noChangeArrowheads="1"/>
          </p:cNvSpPr>
          <p:nvPr/>
        </p:nvSpPr>
        <p:spPr bwMode="auto">
          <a:xfrm flipH="1">
            <a:off x="3351213" y="32099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632" name="Oval 72"/>
          <p:cNvSpPr>
            <a:spLocks noChangeAspect="1" noChangeArrowheads="1"/>
          </p:cNvSpPr>
          <p:nvPr/>
        </p:nvSpPr>
        <p:spPr bwMode="auto">
          <a:xfrm flipH="1">
            <a:off x="3351213" y="40481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633" name="Oval 73"/>
          <p:cNvSpPr>
            <a:spLocks noChangeAspect="1" noChangeArrowheads="1"/>
          </p:cNvSpPr>
          <p:nvPr/>
        </p:nvSpPr>
        <p:spPr bwMode="auto">
          <a:xfrm flipH="1">
            <a:off x="3351213" y="432752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94634" name="Oval 74"/>
          <p:cNvSpPr>
            <a:spLocks noChangeAspect="1" noChangeArrowheads="1"/>
          </p:cNvSpPr>
          <p:nvPr/>
        </p:nvSpPr>
        <p:spPr bwMode="auto">
          <a:xfrm flipH="1">
            <a:off x="2259013" y="3775075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94635" name="Oval 75"/>
          <p:cNvSpPr>
            <a:spLocks noChangeAspect="1" noChangeArrowheads="1"/>
          </p:cNvSpPr>
          <p:nvPr/>
        </p:nvSpPr>
        <p:spPr bwMode="auto">
          <a:xfrm flipH="1">
            <a:off x="3362325" y="5322888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194636" name="Group 76"/>
          <p:cNvGrpSpPr>
            <a:grpSpLocks noChangeAspect="1"/>
          </p:cNvGrpSpPr>
          <p:nvPr/>
        </p:nvGrpSpPr>
        <p:grpSpPr bwMode="auto">
          <a:xfrm flipH="1">
            <a:off x="3151188" y="4567238"/>
            <a:ext cx="542925" cy="336550"/>
            <a:chOff x="3058" y="2951"/>
            <a:chExt cx="428" cy="264"/>
          </a:xfrm>
        </p:grpSpPr>
        <p:sp>
          <p:nvSpPr>
            <p:cNvPr id="27755" name="Oval 77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56" name="Text Box 78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194639" name="Group 79"/>
          <p:cNvGrpSpPr>
            <a:grpSpLocks noChangeAspect="1"/>
          </p:cNvGrpSpPr>
          <p:nvPr/>
        </p:nvGrpSpPr>
        <p:grpSpPr bwMode="auto">
          <a:xfrm flipH="1">
            <a:off x="3332163" y="2413000"/>
            <a:ext cx="287337" cy="336550"/>
            <a:chOff x="3264" y="1559"/>
            <a:chExt cx="226" cy="264"/>
          </a:xfrm>
        </p:grpSpPr>
        <p:sp>
          <p:nvSpPr>
            <p:cNvPr id="27753" name="Oval 80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54" name="Text Box 81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94642" name="Group 82"/>
          <p:cNvGrpSpPr>
            <a:grpSpLocks noChangeAspect="1"/>
          </p:cNvGrpSpPr>
          <p:nvPr/>
        </p:nvGrpSpPr>
        <p:grpSpPr bwMode="auto">
          <a:xfrm flipH="1">
            <a:off x="3140075" y="2944813"/>
            <a:ext cx="274638" cy="336550"/>
            <a:chOff x="3855" y="2096"/>
            <a:chExt cx="217" cy="264"/>
          </a:xfrm>
        </p:grpSpPr>
        <p:sp>
          <p:nvSpPr>
            <p:cNvPr id="27751" name="Oval 83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52" name="Text Box 84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194645" name="Group 85"/>
          <p:cNvGrpSpPr>
            <a:grpSpLocks noChangeAspect="1"/>
          </p:cNvGrpSpPr>
          <p:nvPr/>
        </p:nvGrpSpPr>
        <p:grpSpPr bwMode="auto">
          <a:xfrm flipH="1">
            <a:off x="2743200" y="3935413"/>
            <a:ext cx="274638" cy="336550"/>
            <a:chOff x="3855" y="2096"/>
            <a:chExt cx="217" cy="264"/>
          </a:xfrm>
        </p:grpSpPr>
        <p:sp>
          <p:nvSpPr>
            <p:cNvPr id="27749" name="Oval 86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50" name="Text Box 87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sp>
        <p:nvSpPr>
          <p:cNvPr id="194629" name="Rectangle 69"/>
          <p:cNvSpPr>
            <a:spLocks noChangeAspect="1" noChangeArrowheads="1"/>
          </p:cNvSpPr>
          <p:nvPr/>
        </p:nvSpPr>
        <p:spPr bwMode="auto">
          <a:xfrm>
            <a:off x="3330575" y="3768725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194684" name="Group 124"/>
          <p:cNvGrpSpPr>
            <a:grpSpLocks/>
          </p:cNvGrpSpPr>
          <p:nvPr/>
        </p:nvGrpSpPr>
        <p:grpSpPr bwMode="auto">
          <a:xfrm>
            <a:off x="3335338" y="5762625"/>
            <a:ext cx="612775" cy="457200"/>
            <a:chOff x="2359" y="3560"/>
            <a:chExt cx="386" cy="288"/>
          </a:xfrm>
        </p:grpSpPr>
        <p:sp>
          <p:nvSpPr>
            <p:cNvPr id="27747" name="Rectangle 12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48" name="Text Box 12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94694" name="Group 134"/>
          <p:cNvGrpSpPr>
            <a:grpSpLocks/>
          </p:cNvGrpSpPr>
          <p:nvPr/>
        </p:nvGrpSpPr>
        <p:grpSpPr bwMode="auto">
          <a:xfrm>
            <a:off x="4406900" y="3927475"/>
            <a:ext cx="442913" cy="471488"/>
            <a:chOff x="3796" y="2871"/>
            <a:chExt cx="279" cy="297"/>
          </a:xfrm>
        </p:grpSpPr>
        <p:sp>
          <p:nvSpPr>
            <p:cNvPr id="27745" name="Rectangle 13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46" name="Text Box 13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sp>
        <p:nvSpPr>
          <p:cNvPr id="194697" name="Oval 137"/>
          <p:cNvSpPr>
            <a:spLocks noChangeAspect="1" noChangeArrowheads="1"/>
          </p:cNvSpPr>
          <p:nvPr/>
        </p:nvSpPr>
        <p:spPr bwMode="auto">
          <a:xfrm>
            <a:off x="7327900" y="3751263"/>
            <a:ext cx="231775" cy="2317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pic>
        <p:nvPicPr>
          <p:cNvPr id="27718" name="Picture 1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" y="2130425"/>
            <a:ext cx="1282700" cy="385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26" name="Group 66"/>
          <p:cNvGrpSpPr>
            <a:grpSpLocks/>
          </p:cNvGrpSpPr>
          <p:nvPr/>
        </p:nvGrpSpPr>
        <p:grpSpPr bwMode="auto">
          <a:xfrm>
            <a:off x="7685088" y="4075113"/>
            <a:ext cx="600075" cy="477837"/>
            <a:chOff x="589" y="2670"/>
            <a:chExt cx="378" cy="297"/>
          </a:xfrm>
        </p:grpSpPr>
        <p:sp>
          <p:nvSpPr>
            <p:cNvPr id="27743" name="Rectangle 67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44" name="Text Box 68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94648" name="Group 88"/>
          <p:cNvGrpSpPr>
            <a:grpSpLocks noChangeAspect="1"/>
          </p:cNvGrpSpPr>
          <p:nvPr/>
        </p:nvGrpSpPr>
        <p:grpSpPr bwMode="auto">
          <a:xfrm>
            <a:off x="3378200" y="3779838"/>
            <a:ext cx="357188" cy="211137"/>
            <a:chOff x="4240" y="2392"/>
            <a:chExt cx="244" cy="144"/>
          </a:xfrm>
        </p:grpSpPr>
        <p:sp>
          <p:nvSpPr>
            <p:cNvPr id="27737" name="AutoShape 89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38" name="Line 90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91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92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93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Line 94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87" name="Group 127"/>
          <p:cNvGrpSpPr>
            <a:grpSpLocks/>
          </p:cNvGrpSpPr>
          <p:nvPr/>
        </p:nvGrpSpPr>
        <p:grpSpPr bwMode="auto">
          <a:xfrm>
            <a:off x="2012950" y="2617788"/>
            <a:ext cx="442913" cy="471487"/>
            <a:chOff x="3796" y="2871"/>
            <a:chExt cx="279" cy="297"/>
          </a:xfrm>
        </p:grpSpPr>
        <p:sp>
          <p:nvSpPr>
            <p:cNvPr id="27735" name="Rectangle 128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36" name="Text Box 129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94701" name="Text Box 141"/>
          <p:cNvSpPr txBox="1">
            <a:spLocks noChangeArrowheads="1"/>
          </p:cNvSpPr>
          <p:nvPr/>
        </p:nvSpPr>
        <p:spPr bwMode="auto">
          <a:xfrm>
            <a:off x="5894388" y="2357438"/>
            <a:ext cx="11747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Trailing Official</a:t>
            </a:r>
          </a:p>
        </p:txBody>
      </p:sp>
      <p:sp>
        <p:nvSpPr>
          <p:cNvPr id="194702" name="Text Box 142"/>
          <p:cNvSpPr txBox="1">
            <a:spLocks noChangeArrowheads="1"/>
          </p:cNvSpPr>
          <p:nvPr/>
        </p:nvSpPr>
        <p:spPr bwMode="auto">
          <a:xfrm>
            <a:off x="3079750" y="2339975"/>
            <a:ext cx="996950" cy="6413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Leading</a:t>
            </a:r>
          </a:p>
          <a:p>
            <a:pPr algn="ctr"/>
            <a:r>
              <a:rPr lang="en-US" altLang="en-US"/>
              <a:t>Official</a:t>
            </a:r>
          </a:p>
        </p:txBody>
      </p:sp>
      <p:grpSp>
        <p:nvGrpSpPr>
          <p:cNvPr id="194678" name="Group 118"/>
          <p:cNvGrpSpPr>
            <a:grpSpLocks/>
          </p:cNvGrpSpPr>
          <p:nvPr/>
        </p:nvGrpSpPr>
        <p:grpSpPr bwMode="auto">
          <a:xfrm>
            <a:off x="3349625" y="1855788"/>
            <a:ext cx="695325" cy="471487"/>
            <a:chOff x="598" y="1763"/>
            <a:chExt cx="438" cy="297"/>
          </a:xfrm>
        </p:grpSpPr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7734" name="Text Box 120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94704" name="Text Box 144"/>
          <p:cNvSpPr txBox="1">
            <a:spLocks noChangeArrowheads="1"/>
          </p:cNvSpPr>
          <p:nvPr/>
        </p:nvSpPr>
        <p:spPr bwMode="auto">
          <a:xfrm>
            <a:off x="141288" y="1471613"/>
            <a:ext cx="1666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Assume Goal 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Line Position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639763" y="858838"/>
            <a:ext cx="8334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Reverse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Mechanics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Occurs On Punt And Interception Returns, HL/SJ And LJ/FJ Duties Flip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					      R Has Goal Line Duty</a:t>
            </a:r>
          </a:p>
        </p:txBody>
      </p:sp>
      <p:sp>
        <p:nvSpPr>
          <p:cNvPr id="194705" name="Text Box 145"/>
          <p:cNvSpPr txBox="1">
            <a:spLocks noChangeArrowheads="1"/>
          </p:cNvSpPr>
          <p:nvPr/>
        </p:nvSpPr>
        <p:spPr bwMode="auto">
          <a:xfrm>
            <a:off x="2393950" y="2998788"/>
            <a:ext cx="1352550" cy="36671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rgbClr val="0033CC"/>
                </a:solidFill>
              </a:rPr>
              <a:t>2 Yard Line</a:t>
            </a:r>
          </a:p>
        </p:txBody>
      </p:sp>
      <p:sp>
        <p:nvSpPr>
          <p:cNvPr id="194706" name="Rectangle 146"/>
          <p:cNvSpPr>
            <a:spLocks noChangeArrowheads="1"/>
          </p:cNvSpPr>
          <p:nvPr/>
        </p:nvSpPr>
        <p:spPr bwMode="auto">
          <a:xfrm>
            <a:off x="2222500" y="2130425"/>
            <a:ext cx="69850" cy="3856038"/>
          </a:xfrm>
          <a:prstGeom prst="rect">
            <a:avLst/>
          </a:prstGeom>
          <a:solidFill>
            <a:srgbClr val="0000FF">
              <a:alpha val="5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pic>
        <p:nvPicPr>
          <p:cNvPr id="194707" name="Picture 147" descr="Image:Stop sign MUTCD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4413" y="2516188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08" name="Line 148"/>
          <p:cNvSpPr>
            <a:spLocks noChangeShapeType="1"/>
          </p:cNvSpPr>
          <p:nvPr/>
        </p:nvSpPr>
        <p:spPr bwMode="auto">
          <a:xfrm flipV="1">
            <a:off x="1155700" y="1758950"/>
            <a:ext cx="590550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9" name="Text Box 149"/>
          <p:cNvSpPr txBox="1">
            <a:spLocks noChangeArrowheads="1"/>
          </p:cNvSpPr>
          <p:nvPr/>
        </p:nvSpPr>
        <p:spPr bwMode="auto">
          <a:xfrm>
            <a:off x="-142875" y="1471613"/>
            <a:ext cx="1692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FF0000"/>
                </a:solidFill>
              </a:rPr>
              <a:t>Signals</a:t>
            </a:r>
          </a:p>
          <a:p>
            <a:pPr algn="ctr"/>
            <a:r>
              <a:rPr lang="en-US" altLang="en-US" b="1">
                <a:solidFill>
                  <a:srgbClr val="FF0000"/>
                </a:solidFill>
              </a:rPr>
              <a:t>Touchdown</a:t>
            </a:r>
          </a:p>
        </p:txBody>
      </p:sp>
      <p:sp>
        <p:nvSpPr>
          <p:cNvPr id="194710" name="Text Box 150"/>
          <p:cNvSpPr txBox="1">
            <a:spLocks noChangeArrowheads="1"/>
          </p:cNvSpPr>
          <p:nvPr/>
        </p:nvSpPr>
        <p:spPr bwMode="auto">
          <a:xfrm>
            <a:off x="2247900" y="3398838"/>
            <a:ext cx="1835150" cy="91598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Referee Shares</a:t>
            </a:r>
          </a:p>
          <a:p>
            <a:pPr algn="r"/>
            <a:r>
              <a:rPr lang="en-US" altLang="en-US"/>
              <a:t>Goal Line Duty</a:t>
            </a:r>
          </a:p>
          <a:p>
            <a:pPr algn="r"/>
            <a:r>
              <a:rPr lang="en-US" altLang="en-US"/>
              <a:t>(Don’t Get Beat)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10039E-6 L -0.11493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11493 0.00138 L 0.39878 -0.07935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-4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5E-6 2.42887E-6 L -0.00885 -0.07842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33333E-7 -2.22222E-6 L -0.02621 0.1442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94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7 6.43072E-7 L 0.0809 6.43072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-4.85774E-6 L 0.08733 -0.0013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-0.07847 L -0.21823 -0.17801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5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78 -0.07934 L 0.18993 -0.17973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5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9061E-6 L -0.11145 0.00162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25468E-6 L -0.09948 -0.00162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94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91 2.52602E-6 L -0.00086 0.00139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33 -0.00139 L 0.01302 -0.0027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7226E-6 L -0.0776 0.0027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194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194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194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194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3000"/>
                                        <p:tgtEl>
                                          <p:spTgt spid="194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194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194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3000"/>
                                        <p:tgtEl>
                                          <p:spTgt spid="194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3000"/>
                                        <p:tgtEl>
                                          <p:spTgt spid="194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194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3000"/>
                                        <p:tgtEl>
                                          <p:spTgt spid="194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3000"/>
                                        <p:tgtEl>
                                          <p:spTgt spid="194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946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19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946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19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1946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6" dur="indefinite"/>
                                        <p:tgtEl>
                                          <p:spTgt spid="19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1946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9" dur="indefinite"/>
                                        <p:tgtEl>
                                          <p:spTgt spid="19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139 L -0.17587 -0.05555 " pathEditMode="relative" rAng="0" ptsTypes="AA">
                                      <p:cBhvr>
                                        <p:cTn id="89" dur="3000" fill="hold"/>
                                        <p:tgtEl>
                                          <p:spTgt spid="19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145 0.00162 L -0.37187 0.00162 " pathEditMode="relative" rAng="0" ptsTypes="AA">
                                      <p:cBhvr>
                                        <p:cTn id="91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9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94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823 -0.17801 L -0.46823 -0.17801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93 -0.17963 L -0.06007 -0.17963 " pathEditMode="relative" rAng="0" ptsTypes="AA">
                                      <p:cBhvr>
                                        <p:cTn id="101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9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94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9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823 -0.178 L -0.60573 -0.17662 " pathEditMode="relative" rAng="0" ptsTypes="AA">
                                      <p:cBhvr>
                                        <p:cTn id="116" dur="3000" fill="hold"/>
                                        <p:tgtEl>
                                          <p:spTgt spid="19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7963 L -0.19757 -0.17963 " pathEditMode="relative" rAng="0" ptsTypes="AA">
                                      <p:cBhvr>
                                        <p:cTn id="118" dur="3000" fill="hold"/>
                                        <p:tgtEl>
                                          <p:spTgt spid="19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187 0.00162 L -0.54062 0.0044 " pathEditMode="relative" rAng="0" ptsTypes="AA">
                                      <p:cBhvr>
                                        <p:cTn id="120" dur="3000" fill="hold"/>
                                        <p:tgtEl>
                                          <p:spTgt spid="194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1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94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194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9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94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9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9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180"/>
                            </p:stCondLst>
                            <p:childTnLst>
                              <p:par>
                                <p:cTn id="14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19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19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2" grpId="0" animBg="1"/>
      <p:bldP spid="194630" grpId="0" animBg="1"/>
      <p:bldP spid="194631" grpId="0" animBg="1"/>
      <p:bldP spid="194632" grpId="0" animBg="1"/>
      <p:bldP spid="194633" grpId="0" animBg="1"/>
      <p:bldP spid="194634" grpId="0" animBg="1"/>
      <p:bldP spid="194635" grpId="0" animBg="1"/>
      <p:bldP spid="194629" grpId="0" animBg="1"/>
      <p:bldP spid="194697" grpId="0" animBg="1"/>
      <p:bldP spid="194697" grpId="1" animBg="1"/>
      <p:bldP spid="194697" grpId="2" animBg="1"/>
      <p:bldP spid="194697" grpId="3" animBg="1"/>
      <p:bldP spid="194701" grpId="0" animBg="1"/>
      <p:bldP spid="194701" grpId="1" animBg="1"/>
      <p:bldP spid="194702" grpId="0" animBg="1"/>
      <p:bldP spid="194702" grpId="1" animBg="1"/>
      <p:bldP spid="194704" grpId="0"/>
      <p:bldP spid="194704" grpId="1"/>
      <p:bldP spid="194705" grpId="0" animBg="1"/>
      <p:bldP spid="194705" grpId="1" animBg="1"/>
      <p:bldP spid="194706" grpId="0" animBg="1"/>
      <p:bldP spid="194706" grpId="1" animBg="1"/>
      <p:bldP spid="194708" grpId="0" animBg="1"/>
      <p:bldP spid="194709" grpId="0"/>
      <p:bldP spid="194710" grpId="0" animBg="1"/>
      <p:bldP spid="1947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588963" y="1060450"/>
            <a:ext cx="36417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FG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Try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733425" y="1933575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683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684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685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5292725" y="19446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28696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Rectangle 26"/>
          <p:cNvSpPr>
            <a:spLocks noChangeArrowheads="1"/>
          </p:cNvSpPr>
          <p:nvPr/>
        </p:nvSpPr>
        <p:spPr bwMode="auto">
          <a:xfrm>
            <a:off x="4064000" y="5829300"/>
            <a:ext cx="433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698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9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0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1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2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3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6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7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8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9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8715" name="Group 44"/>
          <p:cNvGrpSpPr>
            <a:grpSpLocks/>
          </p:cNvGrpSpPr>
          <p:nvPr/>
        </p:nvGrpSpPr>
        <p:grpSpPr bwMode="auto">
          <a:xfrm>
            <a:off x="2808288" y="6003925"/>
            <a:ext cx="204787" cy="730250"/>
            <a:chOff x="3204" y="3720"/>
            <a:chExt cx="113" cy="420"/>
          </a:xfrm>
        </p:grpSpPr>
        <p:grpSp>
          <p:nvGrpSpPr>
            <p:cNvPr id="28797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8802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8803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8798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99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00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01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28716" name="Group 52"/>
          <p:cNvGrpSpPr>
            <a:grpSpLocks/>
          </p:cNvGrpSpPr>
          <p:nvPr/>
        </p:nvGrpSpPr>
        <p:grpSpPr bwMode="auto">
          <a:xfrm>
            <a:off x="3084513" y="5870575"/>
            <a:ext cx="268287" cy="571500"/>
            <a:chOff x="3248" y="3589"/>
            <a:chExt cx="169" cy="360"/>
          </a:xfrm>
        </p:grpSpPr>
        <p:sp>
          <p:nvSpPr>
            <p:cNvPr id="28794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95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4</a:t>
              </a:r>
            </a:p>
          </p:txBody>
        </p:sp>
        <p:sp>
          <p:nvSpPr>
            <p:cNvPr id="28796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717" name="Group 56"/>
          <p:cNvGrpSpPr>
            <a:grpSpLocks/>
          </p:cNvGrpSpPr>
          <p:nvPr/>
        </p:nvGrpSpPr>
        <p:grpSpPr bwMode="auto">
          <a:xfrm>
            <a:off x="2108200" y="5995988"/>
            <a:ext cx="192088" cy="730250"/>
            <a:chOff x="3204" y="3720"/>
            <a:chExt cx="113" cy="420"/>
          </a:xfrm>
        </p:grpSpPr>
        <p:grpSp>
          <p:nvGrpSpPr>
            <p:cNvPr id="28787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8792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8793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8788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89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90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91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10658" name="Text Box 66"/>
          <p:cNvSpPr txBox="1">
            <a:spLocks noChangeArrowheads="1"/>
          </p:cNvSpPr>
          <p:nvPr/>
        </p:nvSpPr>
        <p:spPr bwMode="auto">
          <a:xfrm>
            <a:off x="18288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FG And Try Mechanics</a:t>
            </a:r>
          </a:p>
        </p:txBody>
      </p:sp>
      <p:grpSp>
        <p:nvGrpSpPr>
          <p:cNvPr id="28719" name="Group 67"/>
          <p:cNvGrpSpPr>
            <a:grpSpLocks/>
          </p:cNvGrpSpPr>
          <p:nvPr/>
        </p:nvGrpSpPr>
        <p:grpSpPr bwMode="auto">
          <a:xfrm>
            <a:off x="442913" y="2921000"/>
            <a:ext cx="612775" cy="457200"/>
            <a:chOff x="2359" y="3560"/>
            <a:chExt cx="386" cy="288"/>
          </a:xfrm>
        </p:grpSpPr>
        <p:sp>
          <p:nvSpPr>
            <p:cNvPr id="28785" name="Rectangle 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86" name="Text Box 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28720" name="Group 70"/>
          <p:cNvGrpSpPr>
            <a:grpSpLocks/>
          </p:cNvGrpSpPr>
          <p:nvPr/>
        </p:nvGrpSpPr>
        <p:grpSpPr bwMode="auto">
          <a:xfrm>
            <a:off x="2236788" y="3282950"/>
            <a:ext cx="442912" cy="471488"/>
            <a:chOff x="3796" y="2871"/>
            <a:chExt cx="279" cy="297"/>
          </a:xfrm>
        </p:grpSpPr>
        <p:sp>
          <p:nvSpPr>
            <p:cNvPr id="28783" name="Rectangle 71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84" name="Text Box 72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8721" name="Group 73"/>
          <p:cNvGrpSpPr>
            <a:grpSpLocks/>
          </p:cNvGrpSpPr>
          <p:nvPr/>
        </p:nvGrpSpPr>
        <p:grpSpPr bwMode="auto">
          <a:xfrm>
            <a:off x="2176463" y="4035425"/>
            <a:ext cx="612775" cy="457200"/>
            <a:chOff x="2359" y="3560"/>
            <a:chExt cx="386" cy="288"/>
          </a:xfrm>
        </p:grpSpPr>
        <p:sp>
          <p:nvSpPr>
            <p:cNvPr id="28781" name="Rectangle 74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82" name="Text Box 75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28722" name="Group 76"/>
          <p:cNvGrpSpPr>
            <a:grpSpLocks/>
          </p:cNvGrpSpPr>
          <p:nvPr/>
        </p:nvGrpSpPr>
        <p:grpSpPr bwMode="auto">
          <a:xfrm>
            <a:off x="4397375" y="4416425"/>
            <a:ext cx="442913" cy="471488"/>
            <a:chOff x="3796" y="2871"/>
            <a:chExt cx="279" cy="297"/>
          </a:xfrm>
        </p:grpSpPr>
        <p:sp>
          <p:nvSpPr>
            <p:cNvPr id="28779" name="Rectangle 7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80" name="Text Box 7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28723" name="Group 79"/>
          <p:cNvGrpSpPr>
            <a:grpSpLocks/>
          </p:cNvGrpSpPr>
          <p:nvPr/>
        </p:nvGrpSpPr>
        <p:grpSpPr bwMode="auto">
          <a:xfrm>
            <a:off x="2906713" y="5537200"/>
            <a:ext cx="612775" cy="457200"/>
            <a:chOff x="2359" y="3560"/>
            <a:chExt cx="386" cy="288"/>
          </a:xfrm>
        </p:grpSpPr>
        <p:sp>
          <p:nvSpPr>
            <p:cNvPr id="28777" name="Rectangle 8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78" name="Text Box 8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28724" name="Group 82"/>
          <p:cNvGrpSpPr>
            <a:grpSpLocks/>
          </p:cNvGrpSpPr>
          <p:nvPr/>
        </p:nvGrpSpPr>
        <p:grpSpPr bwMode="auto">
          <a:xfrm>
            <a:off x="2940050" y="1609725"/>
            <a:ext cx="695325" cy="471488"/>
            <a:chOff x="598" y="1763"/>
            <a:chExt cx="438" cy="297"/>
          </a:xfrm>
        </p:grpSpPr>
        <p:sp>
          <p:nvSpPr>
            <p:cNvPr id="28775" name="Rectangle 8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76" name="Text Box 8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28725" name="Group 85"/>
          <p:cNvGrpSpPr>
            <a:grpSpLocks/>
          </p:cNvGrpSpPr>
          <p:nvPr/>
        </p:nvGrpSpPr>
        <p:grpSpPr bwMode="auto">
          <a:xfrm>
            <a:off x="414338" y="4248150"/>
            <a:ext cx="600075" cy="496888"/>
            <a:chOff x="589" y="2670"/>
            <a:chExt cx="378" cy="297"/>
          </a:xfrm>
        </p:grpSpPr>
        <p:sp>
          <p:nvSpPr>
            <p:cNvPr id="28773" name="Rectangle 86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74" name="Text Box 87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28726" name="Rectangle 88"/>
          <p:cNvSpPr>
            <a:spLocks noChangeAspect="1" noChangeArrowheads="1"/>
          </p:cNvSpPr>
          <p:nvPr/>
        </p:nvSpPr>
        <p:spPr bwMode="auto">
          <a:xfrm>
            <a:off x="3238500" y="3683000"/>
            <a:ext cx="231775" cy="231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727" name="Oval 89"/>
          <p:cNvSpPr>
            <a:spLocks noChangeAspect="1" noChangeArrowheads="1"/>
          </p:cNvSpPr>
          <p:nvPr/>
        </p:nvSpPr>
        <p:spPr bwMode="auto">
          <a:xfrm>
            <a:off x="3251200" y="34163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728" name="Oval 90"/>
          <p:cNvSpPr>
            <a:spLocks noChangeAspect="1" noChangeArrowheads="1"/>
          </p:cNvSpPr>
          <p:nvPr/>
        </p:nvSpPr>
        <p:spPr bwMode="auto">
          <a:xfrm>
            <a:off x="3251200" y="31242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729" name="Oval 91"/>
          <p:cNvSpPr>
            <a:spLocks noChangeAspect="1" noChangeArrowheads="1"/>
          </p:cNvSpPr>
          <p:nvPr/>
        </p:nvSpPr>
        <p:spPr bwMode="auto">
          <a:xfrm>
            <a:off x="3251200" y="39624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730" name="Oval 92"/>
          <p:cNvSpPr>
            <a:spLocks noChangeAspect="1" noChangeArrowheads="1"/>
          </p:cNvSpPr>
          <p:nvPr/>
        </p:nvSpPr>
        <p:spPr bwMode="auto">
          <a:xfrm>
            <a:off x="3251200" y="42418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8731" name="Oval 93"/>
          <p:cNvSpPr>
            <a:spLocks noChangeAspect="1" noChangeArrowheads="1"/>
          </p:cNvSpPr>
          <p:nvPr/>
        </p:nvSpPr>
        <p:spPr bwMode="auto">
          <a:xfrm>
            <a:off x="4241800" y="3810000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8732" name="Oval 94"/>
          <p:cNvSpPr>
            <a:spLocks noChangeAspect="1" noChangeArrowheads="1"/>
          </p:cNvSpPr>
          <p:nvPr/>
        </p:nvSpPr>
        <p:spPr bwMode="auto">
          <a:xfrm>
            <a:off x="3481388" y="4716463"/>
            <a:ext cx="231775" cy="231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600" b="1"/>
          </a:p>
        </p:txBody>
      </p:sp>
      <p:grpSp>
        <p:nvGrpSpPr>
          <p:cNvPr id="28733" name="Group 95"/>
          <p:cNvGrpSpPr>
            <a:grpSpLocks noChangeAspect="1"/>
          </p:cNvGrpSpPr>
          <p:nvPr/>
        </p:nvGrpSpPr>
        <p:grpSpPr bwMode="auto">
          <a:xfrm>
            <a:off x="3038475" y="4506913"/>
            <a:ext cx="542925" cy="336550"/>
            <a:chOff x="3058" y="2951"/>
            <a:chExt cx="428" cy="264"/>
          </a:xfrm>
        </p:grpSpPr>
        <p:sp>
          <p:nvSpPr>
            <p:cNvPr id="28771" name="Oval 96"/>
            <p:cNvSpPr>
              <a:spLocks noChangeAspect="1" noChangeArrowheads="1"/>
            </p:cNvSpPr>
            <p:nvPr/>
          </p:nvSpPr>
          <p:spPr bwMode="auto">
            <a:xfrm>
              <a:off x="3264" y="2960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72" name="Text Box 97"/>
            <p:cNvSpPr txBox="1">
              <a:spLocks noChangeAspect="1" noChangeArrowheads="1"/>
            </p:cNvSpPr>
            <p:nvPr/>
          </p:nvSpPr>
          <p:spPr bwMode="auto">
            <a:xfrm>
              <a:off x="3058" y="2951"/>
              <a:ext cx="42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altLang="en-US" sz="1600" b="1"/>
            </a:p>
          </p:txBody>
        </p:sp>
      </p:grpSp>
      <p:grpSp>
        <p:nvGrpSpPr>
          <p:cNvPr id="28734" name="Group 98"/>
          <p:cNvGrpSpPr>
            <a:grpSpLocks noChangeAspect="1"/>
          </p:cNvGrpSpPr>
          <p:nvPr/>
        </p:nvGrpSpPr>
        <p:grpSpPr bwMode="auto">
          <a:xfrm>
            <a:off x="3443288" y="2601913"/>
            <a:ext cx="287337" cy="336550"/>
            <a:chOff x="3264" y="1559"/>
            <a:chExt cx="226" cy="264"/>
          </a:xfrm>
        </p:grpSpPr>
        <p:sp>
          <p:nvSpPr>
            <p:cNvPr id="28769" name="Oval 99"/>
            <p:cNvSpPr>
              <a:spLocks noChangeAspect="1" noChangeArrowheads="1"/>
            </p:cNvSpPr>
            <p:nvPr/>
          </p:nvSpPr>
          <p:spPr bwMode="auto">
            <a:xfrm>
              <a:off x="3264" y="1576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70" name="Text Box 100"/>
            <p:cNvSpPr txBox="1">
              <a:spLocks noChangeAspect="1" noChangeArrowheads="1"/>
            </p:cNvSpPr>
            <p:nvPr/>
          </p:nvSpPr>
          <p:spPr bwMode="auto">
            <a:xfrm>
              <a:off x="3345" y="1559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8735" name="Group 101"/>
          <p:cNvGrpSpPr>
            <a:grpSpLocks noChangeAspect="1"/>
          </p:cNvGrpSpPr>
          <p:nvPr/>
        </p:nvGrpSpPr>
        <p:grpSpPr bwMode="auto">
          <a:xfrm>
            <a:off x="3292475" y="2820988"/>
            <a:ext cx="274638" cy="336550"/>
            <a:chOff x="3855" y="2096"/>
            <a:chExt cx="217" cy="264"/>
          </a:xfrm>
        </p:grpSpPr>
        <p:sp>
          <p:nvSpPr>
            <p:cNvPr id="28767" name="Oval 102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68" name="Text Box 103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8736" name="Group 104"/>
          <p:cNvGrpSpPr>
            <a:grpSpLocks noChangeAspect="1"/>
          </p:cNvGrpSpPr>
          <p:nvPr/>
        </p:nvGrpSpPr>
        <p:grpSpPr bwMode="auto">
          <a:xfrm>
            <a:off x="3863975" y="3544888"/>
            <a:ext cx="274638" cy="336550"/>
            <a:chOff x="3855" y="2096"/>
            <a:chExt cx="217" cy="264"/>
          </a:xfrm>
        </p:grpSpPr>
        <p:sp>
          <p:nvSpPr>
            <p:cNvPr id="28765" name="Oval 105"/>
            <p:cNvSpPr>
              <a:spLocks noChangeAspect="1" noChangeArrowheads="1"/>
            </p:cNvSpPr>
            <p:nvPr/>
          </p:nvSpPr>
          <p:spPr bwMode="auto">
            <a:xfrm>
              <a:off x="3855" y="2118"/>
              <a:ext cx="182" cy="18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66" name="Text Box 106"/>
            <p:cNvSpPr txBox="1">
              <a:spLocks noChangeAspect="1" noChangeArrowheads="1"/>
            </p:cNvSpPr>
            <p:nvPr/>
          </p:nvSpPr>
          <p:spPr bwMode="auto">
            <a:xfrm>
              <a:off x="3927" y="2096"/>
              <a:ext cx="14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endParaRPr lang="en-US" altLang="en-US" sz="1600" b="1"/>
            </a:p>
          </p:txBody>
        </p:sp>
      </p:grpSp>
      <p:grpSp>
        <p:nvGrpSpPr>
          <p:cNvPr id="28737" name="Group 107"/>
          <p:cNvGrpSpPr>
            <a:grpSpLocks noChangeAspect="1"/>
          </p:cNvGrpSpPr>
          <p:nvPr/>
        </p:nvGrpSpPr>
        <p:grpSpPr bwMode="auto">
          <a:xfrm>
            <a:off x="3146425" y="3694113"/>
            <a:ext cx="357188" cy="211137"/>
            <a:chOff x="4240" y="2392"/>
            <a:chExt cx="244" cy="144"/>
          </a:xfrm>
        </p:grpSpPr>
        <p:sp>
          <p:nvSpPr>
            <p:cNvPr id="28759" name="AutoShape 108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8760" name="Line 109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61" name="Line 110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62" name="Line 111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63" name="Line 112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64" name="Line 113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38" name="Line 120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9" name="Line 121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0" name="Line 122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15" name="Text Box 123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10716" name="Text Box 124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28743" name="Group 130"/>
          <p:cNvGrpSpPr>
            <a:grpSpLocks/>
          </p:cNvGrpSpPr>
          <p:nvPr/>
        </p:nvGrpSpPr>
        <p:grpSpPr bwMode="auto">
          <a:xfrm>
            <a:off x="152400" y="3403600"/>
            <a:ext cx="406400" cy="825500"/>
            <a:chOff x="0" y="2160"/>
            <a:chExt cx="256" cy="520"/>
          </a:xfrm>
        </p:grpSpPr>
        <p:sp>
          <p:nvSpPr>
            <p:cNvPr id="28756" name="Line 125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Line 126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58" name="Line 127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44" name="Line 132"/>
          <p:cNvSpPr>
            <a:spLocks noChangeShapeType="1"/>
          </p:cNvSpPr>
          <p:nvPr/>
        </p:nvSpPr>
        <p:spPr bwMode="auto">
          <a:xfrm>
            <a:off x="558800" y="3822700"/>
            <a:ext cx="1651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6" name="Line 134"/>
          <p:cNvSpPr>
            <a:spLocks noChangeShapeType="1"/>
          </p:cNvSpPr>
          <p:nvPr/>
        </p:nvSpPr>
        <p:spPr bwMode="auto">
          <a:xfrm flipV="1">
            <a:off x="1784350" y="4594225"/>
            <a:ext cx="4699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7" name="Line 135"/>
          <p:cNvSpPr>
            <a:spLocks noChangeShapeType="1"/>
          </p:cNvSpPr>
          <p:nvPr/>
        </p:nvSpPr>
        <p:spPr bwMode="auto">
          <a:xfrm>
            <a:off x="179388" y="2262188"/>
            <a:ext cx="342900" cy="469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7" name="Line 136"/>
          <p:cNvSpPr>
            <a:spLocks noChangeShapeType="1"/>
          </p:cNvSpPr>
          <p:nvPr/>
        </p:nvSpPr>
        <p:spPr bwMode="auto">
          <a:xfrm>
            <a:off x="84089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29" name="Oval 137"/>
          <p:cNvSpPr>
            <a:spLocks noChangeArrowheads="1"/>
          </p:cNvSpPr>
          <p:nvPr/>
        </p:nvSpPr>
        <p:spPr bwMode="auto">
          <a:xfrm>
            <a:off x="2089150" y="3883025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0731" name="Line 139"/>
          <p:cNvSpPr>
            <a:spLocks noChangeShapeType="1"/>
          </p:cNvSpPr>
          <p:nvPr/>
        </p:nvSpPr>
        <p:spPr bwMode="auto">
          <a:xfrm>
            <a:off x="3197225" y="2082800"/>
            <a:ext cx="19050" cy="343852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8750" name="Picture 1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4088" y="1947863"/>
            <a:ext cx="1054100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730" name="Oval 138"/>
          <p:cNvSpPr>
            <a:spLocks noChangeArrowheads="1"/>
          </p:cNvSpPr>
          <p:nvPr/>
        </p:nvSpPr>
        <p:spPr bwMode="auto">
          <a:xfrm>
            <a:off x="342900" y="2743200"/>
            <a:ext cx="7493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0734" name="Oval 142"/>
          <p:cNvSpPr>
            <a:spLocks noChangeArrowheads="1"/>
          </p:cNvSpPr>
          <p:nvPr/>
        </p:nvSpPr>
        <p:spPr bwMode="auto">
          <a:xfrm>
            <a:off x="2984500" y="2481263"/>
            <a:ext cx="804863" cy="1477962"/>
          </a:xfrm>
          <a:prstGeom prst="ellipse">
            <a:avLst/>
          </a:prstGeom>
          <a:solidFill>
            <a:srgbClr val="FF0000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0735" name="Oval 143"/>
          <p:cNvSpPr>
            <a:spLocks noChangeArrowheads="1"/>
          </p:cNvSpPr>
          <p:nvPr/>
        </p:nvSpPr>
        <p:spPr bwMode="auto">
          <a:xfrm>
            <a:off x="3055938" y="3948113"/>
            <a:ext cx="735012" cy="1135062"/>
          </a:xfrm>
          <a:prstGeom prst="ellipse">
            <a:avLst/>
          </a:prstGeom>
          <a:solidFill>
            <a:srgbClr val="000080">
              <a:alpha val="30196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10737" name="Line 145"/>
          <p:cNvSpPr>
            <a:spLocks noChangeShapeType="1"/>
          </p:cNvSpPr>
          <p:nvPr/>
        </p:nvSpPr>
        <p:spPr bwMode="auto">
          <a:xfrm flipV="1">
            <a:off x="2682875" y="3365500"/>
            <a:ext cx="322263" cy="171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738" name="Line 146"/>
          <p:cNvSpPr>
            <a:spLocks noChangeShapeType="1"/>
          </p:cNvSpPr>
          <p:nvPr/>
        </p:nvSpPr>
        <p:spPr bwMode="auto">
          <a:xfrm>
            <a:off x="2692400" y="4249738"/>
            <a:ext cx="373063" cy="2635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26" grpId="0" animBg="1"/>
      <p:bldP spid="110726" grpId="1" animBg="1"/>
      <p:bldP spid="110727" grpId="0" animBg="1"/>
      <p:bldP spid="110727" grpId="1" animBg="1"/>
      <p:bldP spid="110729" grpId="0" animBg="1"/>
      <p:bldP spid="110731" grpId="0" animBg="1"/>
      <p:bldP spid="110730" grpId="0" animBg="1"/>
      <p:bldP spid="110734" grpId="0" animBg="1"/>
      <p:bldP spid="110735" grpId="0" animBg="1"/>
      <p:bldP spid="110737" grpId="0" animBg="1"/>
      <p:bldP spid="1107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H="1">
            <a:off x="203200" y="1736725"/>
            <a:ext cx="8788400" cy="3906838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H="1">
            <a:off x="7848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7086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27686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54102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 rot="5400000" flipH="1">
            <a:off x="7559676" y="1798637"/>
            <a:ext cx="10985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>
            <a:spAutoFit/>
          </a:bodyPr>
          <a:lstStyle/>
          <a:p>
            <a:pPr>
              <a:defRPr/>
            </a:pPr>
            <a:endParaRPr lang="en-US" altLang="en-US" sz="6000" b="1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rostile" pitchFamily="34" charset="0"/>
              <a:cs typeface="+mn-cs"/>
            </a:endParaRPr>
          </a:p>
        </p:txBody>
      </p:sp>
      <p:sp>
        <p:nvSpPr>
          <p:cNvPr id="29704" name="Rectangle 8"/>
          <p:cNvSpPr>
            <a:spLocks noChangeAspect="1" noChangeArrowheads="1"/>
          </p:cNvSpPr>
          <p:nvPr/>
        </p:nvSpPr>
        <p:spPr bwMode="auto">
          <a:xfrm flipH="1">
            <a:off x="7788275" y="15827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9705" name="Rectangle 9"/>
          <p:cNvSpPr>
            <a:spLocks noChangeAspect="1" noChangeArrowheads="1"/>
          </p:cNvSpPr>
          <p:nvPr/>
        </p:nvSpPr>
        <p:spPr bwMode="auto">
          <a:xfrm flipH="1">
            <a:off x="7788275" y="56435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9706" name="Rectangle 10"/>
          <p:cNvSpPr>
            <a:spLocks noChangeAspect="1" noChangeArrowheads="1"/>
          </p:cNvSpPr>
          <p:nvPr/>
        </p:nvSpPr>
        <p:spPr bwMode="auto">
          <a:xfrm flipH="1">
            <a:off x="9007475" y="16081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29707" name="Rectangle 11"/>
          <p:cNvSpPr>
            <a:spLocks noChangeAspect="1" noChangeArrowheads="1"/>
          </p:cNvSpPr>
          <p:nvPr/>
        </p:nvSpPr>
        <p:spPr bwMode="auto">
          <a:xfrm flipH="1">
            <a:off x="9007475" y="563086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184332" name="Group 12"/>
          <p:cNvGrpSpPr>
            <a:grpSpLocks/>
          </p:cNvGrpSpPr>
          <p:nvPr/>
        </p:nvGrpSpPr>
        <p:grpSpPr bwMode="auto">
          <a:xfrm>
            <a:off x="5175250" y="5827713"/>
            <a:ext cx="198438" cy="757237"/>
            <a:chOff x="3204" y="3720"/>
            <a:chExt cx="113" cy="420"/>
          </a:xfrm>
        </p:grpSpPr>
        <p:grpSp>
          <p:nvGrpSpPr>
            <p:cNvPr id="29821" name="Group 13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9826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9827" name="Oval 15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9822" name="Line 16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23" name="Line 17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24" name="Line 18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25" name="Oval 19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84340" name="Group 20"/>
          <p:cNvGrpSpPr>
            <a:grpSpLocks/>
          </p:cNvGrpSpPr>
          <p:nvPr/>
        </p:nvGrpSpPr>
        <p:grpSpPr bwMode="auto">
          <a:xfrm>
            <a:off x="3883025" y="5829300"/>
            <a:ext cx="268288" cy="631825"/>
            <a:chOff x="2930" y="3756"/>
            <a:chExt cx="169" cy="398"/>
          </a:xfrm>
        </p:grpSpPr>
        <p:sp>
          <p:nvSpPr>
            <p:cNvPr id="29818" name="Rectangle 21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819" name="Text Box 22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2</a:t>
              </a:r>
            </a:p>
          </p:txBody>
        </p:sp>
        <p:sp>
          <p:nvSpPr>
            <p:cNvPr id="29820" name="Line 23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44" name="Group 24"/>
          <p:cNvGrpSpPr>
            <a:grpSpLocks/>
          </p:cNvGrpSpPr>
          <p:nvPr/>
        </p:nvGrpSpPr>
        <p:grpSpPr bwMode="auto">
          <a:xfrm>
            <a:off x="3395663" y="5832475"/>
            <a:ext cx="198437" cy="804863"/>
            <a:chOff x="3204" y="3720"/>
            <a:chExt cx="113" cy="420"/>
          </a:xfrm>
        </p:grpSpPr>
        <p:grpSp>
          <p:nvGrpSpPr>
            <p:cNvPr id="29811" name="Group 2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9816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9817" name="Oval 2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9812" name="Line 2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13" name="Line 2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14" name="Line 3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15" name="Oval 3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1430338" y="165100"/>
            <a:ext cx="5862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Measurement Mechanics</a:t>
            </a:r>
          </a:p>
        </p:txBody>
      </p:sp>
      <p:sp>
        <p:nvSpPr>
          <p:cNvPr id="29712" name="Line 33"/>
          <p:cNvSpPr>
            <a:spLocks noChangeShapeType="1"/>
          </p:cNvSpPr>
          <p:nvPr/>
        </p:nvSpPr>
        <p:spPr bwMode="auto">
          <a:xfrm flipH="1">
            <a:off x="4495800" y="17367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34"/>
          <p:cNvSpPr>
            <a:spLocks noChangeShapeType="1"/>
          </p:cNvSpPr>
          <p:nvPr/>
        </p:nvSpPr>
        <p:spPr bwMode="auto">
          <a:xfrm flipH="1">
            <a:off x="36322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5" name="Text Box 35"/>
          <p:cNvSpPr txBox="1">
            <a:spLocks noChangeArrowheads="1"/>
          </p:cNvSpPr>
          <p:nvPr/>
        </p:nvSpPr>
        <p:spPr bwMode="auto">
          <a:xfrm>
            <a:off x="6683375" y="47212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84356" name="Text Box 36"/>
          <p:cNvSpPr txBox="1">
            <a:spLocks noChangeArrowheads="1"/>
          </p:cNvSpPr>
          <p:nvPr/>
        </p:nvSpPr>
        <p:spPr bwMode="auto">
          <a:xfrm flipV="1">
            <a:off x="7254875" y="47688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84357" name="Text Box 37"/>
          <p:cNvSpPr txBox="1">
            <a:spLocks noChangeArrowheads="1"/>
          </p:cNvSpPr>
          <p:nvPr/>
        </p:nvSpPr>
        <p:spPr bwMode="auto">
          <a:xfrm>
            <a:off x="5006975" y="47466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84358" name="Text Box 38"/>
          <p:cNvSpPr txBox="1">
            <a:spLocks noChangeArrowheads="1"/>
          </p:cNvSpPr>
          <p:nvPr/>
        </p:nvSpPr>
        <p:spPr bwMode="auto">
          <a:xfrm flipV="1">
            <a:off x="5591175" y="47815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84359" name="Text Box 39"/>
          <p:cNvSpPr txBox="1">
            <a:spLocks noChangeArrowheads="1"/>
          </p:cNvSpPr>
          <p:nvPr/>
        </p:nvSpPr>
        <p:spPr bwMode="auto">
          <a:xfrm>
            <a:off x="3228975" y="47593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84360" name="Text Box 40"/>
          <p:cNvSpPr txBox="1">
            <a:spLocks noChangeArrowheads="1"/>
          </p:cNvSpPr>
          <p:nvPr/>
        </p:nvSpPr>
        <p:spPr bwMode="auto">
          <a:xfrm flipV="1">
            <a:off x="3813175" y="47815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84361" name="Group 41"/>
          <p:cNvGrpSpPr>
            <a:grpSpLocks/>
          </p:cNvGrpSpPr>
          <p:nvPr/>
        </p:nvGrpSpPr>
        <p:grpSpPr bwMode="auto">
          <a:xfrm>
            <a:off x="2917825" y="4167188"/>
            <a:ext cx="442913" cy="471487"/>
            <a:chOff x="3150" y="3368"/>
            <a:chExt cx="279" cy="297"/>
          </a:xfrm>
        </p:grpSpPr>
        <p:sp>
          <p:nvSpPr>
            <p:cNvPr id="29809" name="Rectangle 42"/>
            <p:cNvSpPr>
              <a:spLocks noChangeArrowheads="1"/>
            </p:cNvSpPr>
            <p:nvPr/>
          </p:nvSpPr>
          <p:spPr bwMode="auto">
            <a:xfrm>
              <a:off x="3150" y="338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810" name="Text Box 43"/>
            <p:cNvSpPr txBox="1">
              <a:spLocks noChangeArrowheads="1"/>
            </p:cNvSpPr>
            <p:nvPr/>
          </p:nvSpPr>
          <p:spPr bwMode="auto">
            <a:xfrm>
              <a:off x="3163" y="3368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29721" name="Group 44"/>
          <p:cNvGrpSpPr>
            <a:grpSpLocks/>
          </p:cNvGrpSpPr>
          <p:nvPr/>
        </p:nvGrpSpPr>
        <p:grpSpPr bwMode="auto">
          <a:xfrm>
            <a:off x="3581400" y="4016375"/>
            <a:ext cx="387350" cy="228600"/>
            <a:chOff x="4240" y="2392"/>
            <a:chExt cx="244" cy="144"/>
          </a:xfrm>
        </p:grpSpPr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804" name="Line 46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05" name="Line 47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06" name="Line 48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07" name="Line 49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808" name="Line 50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71" name="Group 51"/>
          <p:cNvGrpSpPr>
            <a:grpSpLocks/>
          </p:cNvGrpSpPr>
          <p:nvPr/>
        </p:nvGrpSpPr>
        <p:grpSpPr bwMode="auto">
          <a:xfrm>
            <a:off x="3740150" y="3598863"/>
            <a:ext cx="600075" cy="471487"/>
            <a:chOff x="589" y="2670"/>
            <a:chExt cx="378" cy="297"/>
          </a:xfrm>
        </p:grpSpPr>
        <p:sp>
          <p:nvSpPr>
            <p:cNvPr id="29801" name="Rectangle 52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802" name="Text Box 53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84374" name="Group 54"/>
          <p:cNvGrpSpPr>
            <a:grpSpLocks/>
          </p:cNvGrpSpPr>
          <p:nvPr/>
        </p:nvGrpSpPr>
        <p:grpSpPr bwMode="auto">
          <a:xfrm>
            <a:off x="3348038" y="5834063"/>
            <a:ext cx="268287" cy="565150"/>
            <a:chOff x="2110" y="3606"/>
            <a:chExt cx="169" cy="356"/>
          </a:xfrm>
        </p:grpSpPr>
        <p:sp>
          <p:nvSpPr>
            <p:cNvPr id="29798" name="Rectangle 55"/>
            <p:cNvSpPr>
              <a:spLocks noChangeArrowheads="1"/>
            </p:cNvSpPr>
            <p:nvPr/>
          </p:nvSpPr>
          <p:spPr bwMode="auto">
            <a:xfrm>
              <a:off x="2147" y="3816"/>
              <a:ext cx="99" cy="116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99" name="Text Box 56"/>
            <p:cNvSpPr txBox="1">
              <a:spLocks noChangeArrowheads="1"/>
            </p:cNvSpPr>
            <p:nvPr/>
          </p:nvSpPr>
          <p:spPr bwMode="auto">
            <a:xfrm flipV="1">
              <a:off x="2110" y="3789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2</a:t>
              </a:r>
            </a:p>
          </p:txBody>
        </p:sp>
        <p:sp>
          <p:nvSpPr>
            <p:cNvPr id="29800" name="Line 57"/>
            <p:cNvSpPr>
              <a:spLocks noChangeShapeType="1"/>
            </p:cNvSpPr>
            <p:nvPr/>
          </p:nvSpPr>
          <p:spPr bwMode="auto">
            <a:xfrm flipH="1">
              <a:off x="2198" y="3606"/>
              <a:ext cx="7" cy="2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378" name="Picture 58" descr="1028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5625" y="3622675"/>
            <a:ext cx="6302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79" name="Group 59"/>
          <p:cNvGrpSpPr>
            <a:grpSpLocks/>
          </p:cNvGrpSpPr>
          <p:nvPr/>
        </p:nvGrpSpPr>
        <p:grpSpPr bwMode="auto">
          <a:xfrm>
            <a:off x="5162550" y="4106863"/>
            <a:ext cx="179388" cy="666750"/>
            <a:chOff x="3204" y="3720"/>
            <a:chExt cx="113" cy="420"/>
          </a:xfrm>
        </p:grpSpPr>
        <p:grpSp>
          <p:nvGrpSpPr>
            <p:cNvPr id="29791" name="Group 60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9796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9797" name="Oval 62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9792" name="Line 63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3" name="Line 64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4" name="Line 65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95" name="Oval 66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84387" name="Group 67"/>
          <p:cNvGrpSpPr>
            <a:grpSpLocks/>
          </p:cNvGrpSpPr>
          <p:nvPr/>
        </p:nvGrpSpPr>
        <p:grpSpPr bwMode="auto">
          <a:xfrm>
            <a:off x="3382963" y="4111625"/>
            <a:ext cx="179387" cy="666750"/>
            <a:chOff x="3204" y="3720"/>
            <a:chExt cx="113" cy="420"/>
          </a:xfrm>
        </p:grpSpPr>
        <p:grpSp>
          <p:nvGrpSpPr>
            <p:cNvPr id="29784" name="Group 68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29789" name="AutoShape 69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29790" name="Oval 70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29785" name="Line 71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86" name="Line 72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87" name="Line 73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88" name="Oval 74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pic>
        <p:nvPicPr>
          <p:cNvPr id="184395" name="Picture 75" descr="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1813" y="4146550"/>
            <a:ext cx="430212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6" name="Line 76"/>
          <p:cNvSpPr>
            <a:spLocks noChangeShapeType="1"/>
          </p:cNvSpPr>
          <p:nvPr/>
        </p:nvSpPr>
        <p:spPr bwMode="auto">
          <a:xfrm flipV="1">
            <a:off x="3479800" y="4113213"/>
            <a:ext cx="1774825" cy="12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9" name="Line 77"/>
          <p:cNvSpPr>
            <a:spLocks noChangeShapeType="1"/>
          </p:cNvSpPr>
          <p:nvPr/>
        </p:nvSpPr>
        <p:spPr bwMode="auto">
          <a:xfrm flipH="1">
            <a:off x="6237288" y="1738313"/>
            <a:ext cx="0" cy="39068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0" name="Line 78"/>
          <p:cNvSpPr>
            <a:spLocks noChangeShapeType="1"/>
          </p:cNvSpPr>
          <p:nvPr/>
        </p:nvSpPr>
        <p:spPr bwMode="auto">
          <a:xfrm flipH="1">
            <a:off x="19050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79"/>
          <p:cNvSpPr>
            <a:spLocks noChangeShapeType="1"/>
          </p:cNvSpPr>
          <p:nvPr/>
        </p:nvSpPr>
        <p:spPr bwMode="auto">
          <a:xfrm flipH="1">
            <a:off x="1028700" y="1749425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0" name="Text Box 80"/>
          <p:cNvSpPr txBox="1">
            <a:spLocks noChangeArrowheads="1"/>
          </p:cNvSpPr>
          <p:nvPr/>
        </p:nvSpPr>
        <p:spPr bwMode="auto">
          <a:xfrm>
            <a:off x="1503363" y="473551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84401" name="Text Box 81"/>
          <p:cNvSpPr txBox="1">
            <a:spLocks noChangeArrowheads="1"/>
          </p:cNvSpPr>
          <p:nvPr/>
        </p:nvSpPr>
        <p:spPr bwMode="auto">
          <a:xfrm flipV="1">
            <a:off x="2087563" y="4757738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84402" name="Group 82"/>
          <p:cNvGrpSpPr>
            <a:grpSpLocks/>
          </p:cNvGrpSpPr>
          <p:nvPr/>
        </p:nvGrpSpPr>
        <p:grpSpPr bwMode="auto">
          <a:xfrm>
            <a:off x="0" y="1570038"/>
            <a:ext cx="612775" cy="457200"/>
            <a:chOff x="2359" y="3560"/>
            <a:chExt cx="386" cy="288"/>
          </a:xfrm>
        </p:grpSpPr>
        <p:sp>
          <p:nvSpPr>
            <p:cNvPr id="29782" name="Rectangle 8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83" name="Text Box 8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184405" name="Group 85"/>
          <p:cNvGrpSpPr>
            <a:grpSpLocks/>
          </p:cNvGrpSpPr>
          <p:nvPr/>
        </p:nvGrpSpPr>
        <p:grpSpPr bwMode="auto">
          <a:xfrm>
            <a:off x="0" y="5430838"/>
            <a:ext cx="612775" cy="457200"/>
            <a:chOff x="2359" y="3560"/>
            <a:chExt cx="386" cy="288"/>
          </a:xfrm>
        </p:grpSpPr>
        <p:sp>
          <p:nvSpPr>
            <p:cNvPr id="29780" name="Rectangle 8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81" name="Text Box 8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84408" name="Group 88"/>
          <p:cNvGrpSpPr>
            <a:grpSpLocks/>
          </p:cNvGrpSpPr>
          <p:nvPr/>
        </p:nvGrpSpPr>
        <p:grpSpPr bwMode="auto">
          <a:xfrm>
            <a:off x="4189413" y="5857875"/>
            <a:ext cx="612775" cy="457200"/>
            <a:chOff x="2359" y="3560"/>
            <a:chExt cx="386" cy="288"/>
          </a:xfrm>
        </p:grpSpPr>
        <p:sp>
          <p:nvSpPr>
            <p:cNvPr id="29778" name="Rectangle 8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79" name="Text Box 9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84411" name="Group 91"/>
          <p:cNvGrpSpPr>
            <a:grpSpLocks/>
          </p:cNvGrpSpPr>
          <p:nvPr/>
        </p:nvGrpSpPr>
        <p:grpSpPr bwMode="auto">
          <a:xfrm>
            <a:off x="4267200" y="4556125"/>
            <a:ext cx="612775" cy="457200"/>
            <a:chOff x="2359" y="3560"/>
            <a:chExt cx="386" cy="288"/>
          </a:xfrm>
        </p:grpSpPr>
        <p:sp>
          <p:nvSpPr>
            <p:cNvPr id="29776" name="Rectangle 9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77" name="Text Box 9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84414" name="Group 94"/>
          <p:cNvGrpSpPr>
            <a:grpSpLocks/>
          </p:cNvGrpSpPr>
          <p:nvPr/>
        </p:nvGrpSpPr>
        <p:grpSpPr bwMode="auto">
          <a:xfrm>
            <a:off x="3271838" y="3478213"/>
            <a:ext cx="442912" cy="471487"/>
            <a:chOff x="3796" y="2871"/>
            <a:chExt cx="279" cy="297"/>
          </a:xfrm>
        </p:grpSpPr>
        <p:sp>
          <p:nvSpPr>
            <p:cNvPr id="29774" name="Rectangle 9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75" name="Text Box 9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184417" name="Line 97"/>
          <p:cNvSpPr>
            <a:spLocks noChangeShapeType="1"/>
          </p:cNvSpPr>
          <p:nvPr/>
        </p:nvSpPr>
        <p:spPr bwMode="auto">
          <a:xfrm>
            <a:off x="525463" y="5710238"/>
            <a:ext cx="2371725" cy="4048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8" name="Line 98"/>
          <p:cNvSpPr>
            <a:spLocks noChangeShapeType="1"/>
          </p:cNvSpPr>
          <p:nvPr/>
        </p:nvSpPr>
        <p:spPr bwMode="auto">
          <a:xfrm>
            <a:off x="522288" y="1825625"/>
            <a:ext cx="2184400" cy="1490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84419" name="Picture 99" descr="PoliceBad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25650" y="3209925"/>
            <a:ext cx="4476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0" name="Picture 100" descr="Picture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54500" y="5426075"/>
            <a:ext cx="43021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421" name="Group 101"/>
          <p:cNvGrpSpPr>
            <a:grpSpLocks noChangeAspect="1"/>
          </p:cNvGrpSpPr>
          <p:nvPr/>
        </p:nvGrpSpPr>
        <p:grpSpPr bwMode="auto">
          <a:xfrm>
            <a:off x="2890838" y="3289300"/>
            <a:ext cx="357187" cy="211138"/>
            <a:chOff x="4240" y="2392"/>
            <a:chExt cx="244" cy="144"/>
          </a:xfrm>
        </p:grpSpPr>
        <p:sp>
          <p:nvSpPr>
            <p:cNvPr id="29768" name="AutoShape 102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69" name="Line 103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70" name="Line 104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71" name="Line 105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72" name="Line 106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73" name="Line 107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28" name="Group 108"/>
          <p:cNvGrpSpPr>
            <a:grpSpLocks/>
          </p:cNvGrpSpPr>
          <p:nvPr/>
        </p:nvGrpSpPr>
        <p:grpSpPr bwMode="auto">
          <a:xfrm>
            <a:off x="2430463" y="3330575"/>
            <a:ext cx="612775" cy="457200"/>
            <a:chOff x="2359" y="3560"/>
            <a:chExt cx="386" cy="288"/>
          </a:xfrm>
        </p:grpSpPr>
        <p:sp>
          <p:nvSpPr>
            <p:cNvPr id="29766" name="Rectangle 10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67" name="Text Box 11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pic>
        <p:nvPicPr>
          <p:cNvPr id="29745" name="Picture 1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6538" y="1793875"/>
            <a:ext cx="1135062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2" name="Line 112"/>
          <p:cNvSpPr>
            <a:spLocks noChangeShapeType="1"/>
          </p:cNvSpPr>
          <p:nvPr/>
        </p:nvSpPr>
        <p:spPr bwMode="auto">
          <a:xfrm flipV="1">
            <a:off x="3492500" y="5824538"/>
            <a:ext cx="1789113" cy="12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4433" name="Group 113"/>
          <p:cNvGrpSpPr>
            <a:grpSpLocks noChangeAspect="1"/>
          </p:cNvGrpSpPr>
          <p:nvPr/>
        </p:nvGrpSpPr>
        <p:grpSpPr bwMode="auto">
          <a:xfrm>
            <a:off x="2611438" y="6197600"/>
            <a:ext cx="357187" cy="211138"/>
            <a:chOff x="4240" y="2392"/>
            <a:chExt cx="244" cy="144"/>
          </a:xfrm>
        </p:grpSpPr>
        <p:sp>
          <p:nvSpPr>
            <p:cNvPr id="29760" name="AutoShape 114"/>
            <p:cNvSpPr>
              <a:spLocks noChangeAspect="1"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61" name="Line 115"/>
            <p:cNvSpPr>
              <a:spLocks noChangeAspect="1"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62" name="Line 116"/>
            <p:cNvSpPr>
              <a:spLocks noChangeAspect="1"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63" name="Line 117"/>
            <p:cNvSpPr>
              <a:spLocks noChangeAspect="1"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64" name="Line 118"/>
            <p:cNvSpPr>
              <a:spLocks noChangeAspect="1"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65" name="Line 119"/>
            <p:cNvSpPr>
              <a:spLocks noChangeAspect="1"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40" name="Group 120"/>
          <p:cNvGrpSpPr>
            <a:grpSpLocks/>
          </p:cNvGrpSpPr>
          <p:nvPr/>
        </p:nvGrpSpPr>
        <p:grpSpPr bwMode="auto">
          <a:xfrm>
            <a:off x="2838450" y="5969000"/>
            <a:ext cx="612775" cy="457200"/>
            <a:chOff x="2359" y="3560"/>
            <a:chExt cx="386" cy="288"/>
          </a:xfrm>
        </p:grpSpPr>
        <p:sp>
          <p:nvSpPr>
            <p:cNvPr id="29758" name="Rectangle 121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59" name="Text Box 122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29749" name="Rectangle 123"/>
          <p:cNvSpPr>
            <a:spLocks noChangeArrowheads="1"/>
          </p:cNvSpPr>
          <p:nvPr/>
        </p:nvSpPr>
        <p:spPr bwMode="auto">
          <a:xfrm rot="-5400000">
            <a:off x="822326" y="415925"/>
            <a:ext cx="444500" cy="1749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4444" name="Text Box 124"/>
          <p:cNvSpPr txBox="1">
            <a:spLocks noChangeArrowheads="1"/>
          </p:cNvSpPr>
          <p:nvPr/>
        </p:nvSpPr>
        <p:spPr bwMode="auto">
          <a:xfrm>
            <a:off x="395288" y="109855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29751" name="Line 125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4446" name="Group 126"/>
          <p:cNvGrpSpPr>
            <a:grpSpLocks/>
          </p:cNvGrpSpPr>
          <p:nvPr/>
        </p:nvGrpSpPr>
        <p:grpSpPr bwMode="auto">
          <a:xfrm>
            <a:off x="4492625" y="3154363"/>
            <a:ext cx="695325" cy="471487"/>
            <a:chOff x="598" y="1763"/>
            <a:chExt cx="438" cy="297"/>
          </a:xfrm>
        </p:grpSpPr>
        <p:sp>
          <p:nvSpPr>
            <p:cNvPr id="29756" name="Rectangle 127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29757" name="Text Box 128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sp>
        <p:nvSpPr>
          <p:cNvPr id="184449" name="Text Box 129"/>
          <p:cNvSpPr txBox="1">
            <a:spLocks noChangeArrowheads="1"/>
          </p:cNvSpPr>
          <p:nvPr/>
        </p:nvSpPr>
        <p:spPr bwMode="auto">
          <a:xfrm>
            <a:off x="1089025" y="1958975"/>
            <a:ext cx="2716213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Field Judge </a:t>
            </a:r>
          </a:p>
          <a:p>
            <a:pPr algn="ctr"/>
            <a:r>
              <a:rPr lang="en-US" altLang="en-US"/>
              <a:t>Clears Players Away</a:t>
            </a:r>
          </a:p>
          <a:p>
            <a:pPr algn="ctr"/>
            <a:r>
              <a:rPr lang="en-US" altLang="en-US"/>
              <a:t>And Secures A New Ball </a:t>
            </a:r>
          </a:p>
          <a:p>
            <a:pPr algn="ctr"/>
            <a:r>
              <a:rPr lang="en-US" altLang="en-US"/>
              <a:t>If Appropriate</a:t>
            </a:r>
          </a:p>
        </p:txBody>
      </p:sp>
      <p:sp>
        <p:nvSpPr>
          <p:cNvPr id="184450" name="Text Box 130"/>
          <p:cNvSpPr txBox="1">
            <a:spLocks noChangeArrowheads="1"/>
          </p:cNvSpPr>
          <p:nvPr/>
        </p:nvSpPr>
        <p:spPr bwMode="auto">
          <a:xfrm>
            <a:off x="998538" y="5797550"/>
            <a:ext cx="17192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Side Judge 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Takes Charge 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Of The Box </a:t>
            </a:r>
          </a:p>
        </p:txBody>
      </p:sp>
      <p:sp>
        <p:nvSpPr>
          <p:cNvPr id="184451" name="Text Box 131"/>
          <p:cNvSpPr txBox="1">
            <a:spLocks noChangeArrowheads="1"/>
          </p:cNvSpPr>
          <p:nvPr/>
        </p:nvSpPr>
        <p:spPr bwMode="auto">
          <a:xfrm>
            <a:off x="5059363" y="2851150"/>
            <a:ext cx="2589212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The Mechanics </a:t>
            </a:r>
          </a:p>
          <a:p>
            <a:pPr algn="ctr"/>
            <a:r>
              <a:rPr lang="en-US" altLang="en-US"/>
              <a:t>Of The Remaining Officials Are Exactly As </a:t>
            </a:r>
          </a:p>
          <a:p>
            <a:pPr algn="ctr"/>
            <a:r>
              <a:rPr lang="en-US" altLang="en-US"/>
              <a:t>In A NFHS 5 Man Crew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84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84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84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84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18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8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84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84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84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8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8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8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6" grpId="0" animBg="1"/>
      <p:bldP spid="184417" grpId="0" animBg="1"/>
      <p:bldP spid="184417" grpId="1" animBg="1"/>
      <p:bldP spid="184418" grpId="0" animBg="1"/>
      <p:bldP spid="184418" grpId="1" animBg="1"/>
      <p:bldP spid="184432" grpId="0" animBg="1"/>
      <p:bldP spid="184449" grpId="0" animBg="1"/>
      <p:bldP spid="184450" grpId="0"/>
      <p:bldP spid="18445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0" y="696913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" name="Rectangle 9"/>
          <p:cNvSpPr>
            <a:spLocks noChangeArrowheads="1"/>
          </p:cNvSpPr>
          <p:nvPr/>
        </p:nvSpPr>
        <p:spPr bwMode="auto">
          <a:xfrm flipH="1">
            <a:off x="1116013" y="2146300"/>
            <a:ext cx="6337300" cy="3906838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0724" name="Line 10"/>
          <p:cNvSpPr>
            <a:spLocks noChangeShapeType="1"/>
          </p:cNvSpPr>
          <p:nvPr/>
        </p:nvSpPr>
        <p:spPr bwMode="auto">
          <a:xfrm flipH="1">
            <a:off x="61960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5" name="Line 11"/>
          <p:cNvSpPr>
            <a:spLocks noChangeShapeType="1"/>
          </p:cNvSpPr>
          <p:nvPr/>
        </p:nvSpPr>
        <p:spPr bwMode="auto">
          <a:xfrm flipH="1">
            <a:off x="54340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Line 12"/>
          <p:cNvSpPr>
            <a:spLocks noChangeShapeType="1"/>
          </p:cNvSpPr>
          <p:nvPr/>
        </p:nvSpPr>
        <p:spPr bwMode="auto">
          <a:xfrm flipH="1">
            <a:off x="45958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13"/>
          <p:cNvSpPr>
            <a:spLocks noChangeShapeType="1"/>
          </p:cNvSpPr>
          <p:nvPr/>
        </p:nvSpPr>
        <p:spPr bwMode="auto">
          <a:xfrm flipH="1">
            <a:off x="37576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 rot="5400000" flipH="1">
            <a:off x="5907088" y="2208212"/>
            <a:ext cx="10985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>
            <a:spAutoFit/>
          </a:bodyPr>
          <a:lstStyle/>
          <a:p>
            <a:pPr>
              <a:defRPr/>
            </a:pPr>
            <a:endParaRPr lang="en-US" altLang="en-US" sz="6000" b="1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urostile" pitchFamily="34" charset="0"/>
              <a:cs typeface="+mn-cs"/>
            </a:endParaRPr>
          </a:p>
        </p:txBody>
      </p:sp>
      <p:sp>
        <p:nvSpPr>
          <p:cNvPr id="30729" name="Rectangle 15"/>
          <p:cNvSpPr>
            <a:spLocks noChangeAspect="1" noChangeArrowheads="1"/>
          </p:cNvSpPr>
          <p:nvPr/>
        </p:nvSpPr>
        <p:spPr bwMode="auto">
          <a:xfrm flipH="1">
            <a:off x="6135688" y="199231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30730" name="Rectangle 16"/>
          <p:cNvSpPr>
            <a:spLocks noChangeAspect="1" noChangeArrowheads="1"/>
          </p:cNvSpPr>
          <p:nvPr/>
        </p:nvSpPr>
        <p:spPr bwMode="auto">
          <a:xfrm flipH="1">
            <a:off x="6135688" y="60531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30731" name="Rectangle 17"/>
          <p:cNvSpPr>
            <a:spLocks noChangeAspect="1" noChangeArrowheads="1"/>
          </p:cNvSpPr>
          <p:nvPr/>
        </p:nvSpPr>
        <p:spPr bwMode="auto">
          <a:xfrm flipH="1">
            <a:off x="7354888" y="1992313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30732" name="Rectangle 18"/>
          <p:cNvSpPr>
            <a:spLocks noChangeAspect="1" noChangeArrowheads="1"/>
          </p:cNvSpPr>
          <p:nvPr/>
        </p:nvSpPr>
        <p:spPr bwMode="auto">
          <a:xfrm flipH="1">
            <a:off x="7354888" y="6053138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30733" name="Group 19"/>
          <p:cNvGrpSpPr>
            <a:grpSpLocks/>
          </p:cNvGrpSpPr>
          <p:nvPr/>
        </p:nvGrpSpPr>
        <p:grpSpPr bwMode="auto">
          <a:xfrm>
            <a:off x="4735513" y="6186488"/>
            <a:ext cx="179387" cy="666750"/>
            <a:chOff x="3204" y="3720"/>
            <a:chExt cx="113" cy="420"/>
          </a:xfrm>
        </p:grpSpPr>
        <p:grpSp>
          <p:nvGrpSpPr>
            <p:cNvPr id="30801" name="Group 20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0806" name="AutoShape 21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30807" name="Oval 22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30802" name="Line 23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3" name="Line 24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4" name="Line 25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5" name="Oval 26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30734" name="Group 27"/>
          <p:cNvGrpSpPr>
            <a:grpSpLocks/>
          </p:cNvGrpSpPr>
          <p:nvPr/>
        </p:nvGrpSpPr>
        <p:grpSpPr bwMode="auto">
          <a:xfrm>
            <a:off x="3481388" y="6196013"/>
            <a:ext cx="268287" cy="631825"/>
            <a:chOff x="2930" y="3756"/>
            <a:chExt cx="169" cy="398"/>
          </a:xfrm>
        </p:grpSpPr>
        <p:sp>
          <p:nvSpPr>
            <p:cNvPr id="30798" name="Rectangle 28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99" name="Text Box 29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2</a:t>
              </a:r>
            </a:p>
          </p:txBody>
        </p:sp>
        <p:sp>
          <p:nvSpPr>
            <p:cNvPr id="30800" name="Line 30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35" name="Group 31"/>
          <p:cNvGrpSpPr>
            <a:grpSpLocks/>
          </p:cNvGrpSpPr>
          <p:nvPr/>
        </p:nvGrpSpPr>
        <p:grpSpPr bwMode="auto">
          <a:xfrm>
            <a:off x="2930525" y="6191250"/>
            <a:ext cx="179388" cy="666750"/>
            <a:chOff x="3204" y="3720"/>
            <a:chExt cx="113" cy="420"/>
          </a:xfrm>
        </p:grpSpPr>
        <p:grpSp>
          <p:nvGrpSpPr>
            <p:cNvPr id="30791" name="Group 32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30796" name="AutoShape 33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30797" name="Oval 34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30792" name="Line 35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3" name="Line 36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4" name="Line 37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5" name="Oval 38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30736" name="Line 39"/>
          <p:cNvSpPr>
            <a:spLocks noChangeShapeType="1"/>
          </p:cNvSpPr>
          <p:nvPr/>
        </p:nvSpPr>
        <p:spPr bwMode="auto">
          <a:xfrm flipH="1">
            <a:off x="2843213" y="21463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7" name="Line 40"/>
          <p:cNvSpPr>
            <a:spLocks noChangeShapeType="1"/>
          </p:cNvSpPr>
          <p:nvPr/>
        </p:nvSpPr>
        <p:spPr bwMode="auto">
          <a:xfrm flipH="1">
            <a:off x="1979613" y="2159000"/>
            <a:ext cx="0" cy="39068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58" name="Text Box 42"/>
          <p:cNvSpPr txBox="1">
            <a:spLocks noChangeArrowheads="1"/>
          </p:cNvSpPr>
          <p:nvPr/>
        </p:nvSpPr>
        <p:spPr bwMode="auto">
          <a:xfrm flipV="1">
            <a:off x="5602288" y="485457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88460" name="Text Box 44"/>
          <p:cNvSpPr txBox="1">
            <a:spLocks noChangeArrowheads="1"/>
          </p:cNvSpPr>
          <p:nvPr/>
        </p:nvSpPr>
        <p:spPr bwMode="auto">
          <a:xfrm flipV="1">
            <a:off x="3938588" y="486727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88461" name="Text Box 45"/>
          <p:cNvSpPr txBox="1">
            <a:spLocks noChangeArrowheads="1"/>
          </p:cNvSpPr>
          <p:nvPr/>
        </p:nvSpPr>
        <p:spPr bwMode="auto">
          <a:xfrm>
            <a:off x="1576388" y="48450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88462" name="Text Box 46"/>
          <p:cNvSpPr txBox="1">
            <a:spLocks noChangeArrowheads="1"/>
          </p:cNvSpPr>
          <p:nvPr/>
        </p:nvSpPr>
        <p:spPr bwMode="auto">
          <a:xfrm flipV="1">
            <a:off x="2160588" y="486727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30742" name="Line 60"/>
          <p:cNvSpPr>
            <a:spLocks noChangeShapeType="1"/>
          </p:cNvSpPr>
          <p:nvPr/>
        </p:nvSpPr>
        <p:spPr bwMode="auto">
          <a:xfrm>
            <a:off x="4240213" y="4138613"/>
            <a:ext cx="1165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3" name="Text Box 61"/>
          <p:cNvSpPr txBox="1">
            <a:spLocks noChangeArrowheads="1"/>
          </p:cNvSpPr>
          <p:nvPr/>
        </p:nvSpPr>
        <p:spPr bwMode="auto">
          <a:xfrm>
            <a:off x="2633663" y="3336925"/>
            <a:ext cx="2149475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Offensive Holding</a:t>
            </a:r>
          </a:p>
        </p:txBody>
      </p:sp>
      <p:sp>
        <p:nvSpPr>
          <p:cNvPr id="30744" name="Text Box 63"/>
          <p:cNvSpPr txBox="1">
            <a:spLocks noChangeArrowheads="1"/>
          </p:cNvSpPr>
          <p:nvPr/>
        </p:nvSpPr>
        <p:spPr bwMode="auto">
          <a:xfrm>
            <a:off x="2333625" y="2162175"/>
            <a:ext cx="2933700" cy="915988"/>
          </a:xfrm>
          <a:prstGeom prst="rect">
            <a:avLst/>
          </a:prstGeom>
          <a:solidFill>
            <a:srgbClr val="00CC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Line Judge Goes Directly </a:t>
            </a:r>
          </a:p>
          <a:p>
            <a:pPr algn="ctr"/>
            <a:r>
              <a:rPr lang="en-US" altLang="en-US"/>
              <a:t>To Where The Foul </a:t>
            </a:r>
          </a:p>
          <a:p>
            <a:pPr algn="ctr"/>
            <a:r>
              <a:rPr lang="en-US" altLang="en-US"/>
              <a:t>Will Be Assessed </a:t>
            </a:r>
            <a:r>
              <a:rPr lang="en-US" altLang="en-US" u="sng"/>
              <a:t>To</a:t>
            </a:r>
          </a:p>
        </p:txBody>
      </p:sp>
      <p:sp>
        <p:nvSpPr>
          <p:cNvPr id="30745" name="Text Box 64"/>
          <p:cNvSpPr txBox="1">
            <a:spLocks noChangeArrowheads="1"/>
          </p:cNvSpPr>
          <p:nvPr/>
        </p:nvSpPr>
        <p:spPr bwMode="auto">
          <a:xfrm>
            <a:off x="1541463" y="4108450"/>
            <a:ext cx="2063750" cy="1739900"/>
          </a:xfrm>
          <a:prstGeom prst="rect">
            <a:avLst/>
          </a:prstGeom>
          <a:solidFill>
            <a:srgbClr val="00CC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/>
              <a:t>Head Linesman Marches Off </a:t>
            </a:r>
          </a:p>
          <a:p>
            <a:pPr algn="ctr"/>
            <a:r>
              <a:rPr lang="en-US" altLang="en-US"/>
              <a:t>The Penalty </a:t>
            </a:r>
          </a:p>
          <a:p>
            <a:pPr algn="ctr"/>
            <a:r>
              <a:rPr lang="en-US" altLang="en-US"/>
              <a:t>With The Umpire</a:t>
            </a:r>
          </a:p>
          <a:p>
            <a:pPr algn="ctr"/>
            <a:r>
              <a:rPr lang="en-US" altLang="en-US" u="sng"/>
              <a:t>From</a:t>
            </a:r>
            <a:r>
              <a:rPr lang="en-US" altLang="en-US"/>
              <a:t> The Enforcement Spot</a:t>
            </a:r>
          </a:p>
        </p:txBody>
      </p:sp>
      <p:pic>
        <p:nvPicPr>
          <p:cNvPr id="30746" name="Picture 65" descr="hochuli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3075" y="2698750"/>
            <a:ext cx="73501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47" name="Group 66"/>
          <p:cNvGrpSpPr>
            <a:grpSpLocks/>
          </p:cNvGrpSpPr>
          <p:nvPr/>
        </p:nvGrpSpPr>
        <p:grpSpPr bwMode="auto">
          <a:xfrm>
            <a:off x="5707063" y="3532188"/>
            <a:ext cx="442912" cy="471487"/>
            <a:chOff x="3796" y="2871"/>
            <a:chExt cx="279" cy="297"/>
          </a:xfrm>
        </p:grpSpPr>
        <p:sp>
          <p:nvSpPr>
            <p:cNvPr id="30789" name="Rectangle 6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90" name="Text Box 6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30748" name="Group 69"/>
          <p:cNvGrpSpPr>
            <a:grpSpLocks/>
          </p:cNvGrpSpPr>
          <p:nvPr/>
        </p:nvGrpSpPr>
        <p:grpSpPr bwMode="auto">
          <a:xfrm>
            <a:off x="825500" y="3721100"/>
            <a:ext cx="695325" cy="496888"/>
            <a:chOff x="598" y="1763"/>
            <a:chExt cx="438" cy="297"/>
          </a:xfrm>
        </p:grpSpPr>
        <p:sp>
          <p:nvSpPr>
            <p:cNvPr id="30787" name="Rectangle 70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88" name="Text Box 71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30749" name="Line 76"/>
          <p:cNvSpPr>
            <a:spLocks noChangeShapeType="1"/>
          </p:cNvSpPr>
          <p:nvPr/>
        </p:nvSpPr>
        <p:spPr bwMode="auto">
          <a:xfrm flipH="1">
            <a:off x="5424488" y="2693988"/>
            <a:ext cx="9525" cy="33305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50" name="Group 77"/>
          <p:cNvGrpSpPr>
            <a:grpSpLocks/>
          </p:cNvGrpSpPr>
          <p:nvPr/>
        </p:nvGrpSpPr>
        <p:grpSpPr bwMode="auto">
          <a:xfrm rot="10800000">
            <a:off x="7639050" y="3770313"/>
            <a:ext cx="406400" cy="825500"/>
            <a:chOff x="0" y="2160"/>
            <a:chExt cx="256" cy="520"/>
          </a:xfrm>
        </p:grpSpPr>
        <p:sp>
          <p:nvSpPr>
            <p:cNvPr id="30784" name="Line 78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5" name="Line 79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6" name="Line 80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1" name="Line 81"/>
          <p:cNvSpPr>
            <a:spLocks noChangeShapeType="1"/>
          </p:cNvSpPr>
          <p:nvPr/>
        </p:nvSpPr>
        <p:spPr bwMode="auto">
          <a:xfrm>
            <a:off x="7459663" y="4189413"/>
            <a:ext cx="165100" cy="15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501" name="Text Box 85"/>
          <p:cNvSpPr txBox="1">
            <a:spLocks noChangeArrowheads="1"/>
          </p:cNvSpPr>
          <p:nvPr/>
        </p:nvSpPr>
        <p:spPr bwMode="auto">
          <a:xfrm>
            <a:off x="5030788" y="48069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88502" name="Rectangle 86"/>
          <p:cNvSpPr>
            <a:spLocks noChangeArrowheads="1"/>
          </p:cNvSpPr>
          <p:nvPr/>
        </p:nvSpPr>
        <p:spPr bwMode="auto">
          <a:xfrm>
            <a:off x="898525" y="0"/>
            <a:ext cx="7470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Penalty Enforcement Mechanics</a:t>
            </a:r>
          </a:p>
        </p:txBody>
      </p:sp>
      <p:pic>
        <p:nvPicPr>
          <p:cNvPr id="30754" name="Picture 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3950" y="2220913"/>
            <a:ext cx="1219200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504" name="Text Box 88"/>
          <p:cNvSpPr txBox="1">
            <a:spLocks noChangeArrowheads="1"/>
          </p:cNvSpPr>
          <p:nvPr/>
        </p:nvSpPr>
        <p:spPr bwMode="auto">
          <a:xfrm>
            <a:off x="1809750" y="771525"/>
            <a:ext cx="733425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Penalty</a:t>
            </a: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Enforcement</a:t>
            </a: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Checks And Balances</a:t>
            </a: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The Official Calling The Foul is Primarily Responsible</a:t>
            </a: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For Making Sure The Enforcement Is Correct (Whole Crew Really Is)</a:t>
            </a:r>
          </a:p>
          <a:p>
            <a:pPr>
              <a:defRPr/>
            </a:pPr>
            <a:endParaRPr lang="en-US" alt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0756" name="Rectangle 89"/>
          <p:cNvSpPr>
            <a:spLocks noChangeArrowheads="1"/>
          </p:cNvSpPr>
          <p:nvPr/>
        </p:nvSpPr>
        <p:spPr bwMode="auto">
          <a:xfrm rot="-5400000">
            <a:off x="773906" y="816769"/>
            <a:ext cx="363538" cy="16700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88506" name="Text Box 90"/>
          <p:cNvSpPr txBox="1">
            <a:spLocks noChangeArrowheads="1"/>
          </p:cNvSpPr>
          <p:nvPr/>
        </p:nvSpPr>
        <p:spPr bwMode="auto">
          <a:xfrm>
            <a:off x="334963" y="145891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grpSp>
        <p:nvGrpSpPr>
          <p:cNvPr id="30758" name="Group 91"/>
          <p:cNvGrpSpPr>
            <a:grpSpLocks/>
          </p:cNvGrpSpPr>
          <p:nvPr/>
        </p:nvGrpSpPr>
        <p:grpSpPr bwMode="auto">
          <a:xfrm>
            <a:off x="1647825" y="1931988"/>
            <a:ext cx="612775" cy="457200"/>
            <a:chOff x="2359" y="3560"/>
            <a:chExt cx="386" cy="288"/>
          </a:xfrm>
        </p:grpSpPr>
        <p:sp>
          <p:nvSpPr>
            <p:cNvPr id="30782" name="Rectangle 9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83" name="Text Box 9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30759" name="Group 94"/>
          <p:cNvGrpSpPr>
            <a:grpSpLocks/>
          </p:cNvGrpSpPr>
          <p:nvPr/>
        </p:nvGrpSpPr>
        <p:grpSpPr bwMode="auto">
          <a:xfrm>
            <a:off x="1647825" y="5792788"/>
            <a:ext cx="612775" cy="457200"/>
            <a:chOff x="2359" y="3560"/>
            <a:chExt cx="386" cy="288"/>
          </a:xfrm>
        </p:grpSpPr>
        <p:sp>
          <p:nvSpPr>
            <p:cNvPr id="30780" name="Rectangle 9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81" name="Text Box 9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188459" name="Text Box 43"/>
          <p:cNvSpPr txBox="1">
            <a:spLocks noChangeArrowheads="1"/>
          </p:cNvSpPr>
          <p:nvPr/>
        </p:nvSpPr>
        <p:spPr bwMode="auto">
          <a:xfrm>
            <a:off x="3354388" y="48323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grpSp>
        <p:nvGrpSpPr>
          <p:cNvPr id="188466" name="Group 50"/>
          <p:cNvGrpSpPr>
            <a:grpSpLocks/>
          </p:cNvGrpSpPr>
          <p:nvPr/>
        </p:nvGrpSpPr>
        <p:grpSpPr bwMode="auto">
          <a:xfrm>
            <a:off x="3509963" y="3903663"/>
            <a:ext cx="442912" cy="471487"/>
            <a:chOff x="3150" y="3368"/>
            <a:chExt cx="279" cy="297"/>
          </a:xfrm>
        </p:grpSpPr>
        <p:sp>
          <p:nvSpPr>
            <p:cNvPr id="30778" name="Rectangle 51"/>
            <p:cNvSpPr>
              <a:spLocks noChangeArrowheads="1"/>
            </p:cNvSpPr>
            <p:nvPr/>
          </p:nvSpPr>
          <p:spPr bwMode="auto">
            <a:xfrm>
              <a:off x="3150" y="3385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79" name="Text Box 52"/>
            <p:cNvSpPr txBox="1">
              <a:spLocks noChangeArrowheads="1"/>
            </p:cNvSpPr>
            <p:nvPr/>
          </p:nvSpPr>
          <p:spPr bwMode="auto">
            <a:xfrm>
              <a:off x="3163" y="3368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188469" name="Group 53"/>
          <p:cNvGrpSpPr>
            <a:grpSpLocks/>
          </p:cNvGrpSpPr>
          <p:nvPr/>
        </p:nvGrpSpPr>
        <p:grpSpPr bwMode="auto">
          <a:xfrm>
            <a:off x="3833813" y="4032250"/>
            <a:ext cx="387350" cy="228600"/>
            <a:chOff x="4240" y="2392"/>
            <a:chExt cx="244" cy="144"/>
          </a:xfrm>
        </p:grpSpPr>
        <p:sp>
          <p:nvSpPr>
            <p:cNvPr id="30772" name="AutoShape 54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73" name="Line 55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Line 56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5" name="Line 57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6" name="Line 58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Line 59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3" name="AutoShape 41"/>
          <p:cNvSpPr>
            <a:spLocks noChangeAspect="1" noChangeArrowheads="1"/>
          </p:cNvSpPr>
          <p:nvPr/>
        </p:nvSpPr>
        <p:spPr bwMode="auto">
          <a:xfrm>
            <a:off x="3609975" y="3644900"/>
            <a:ext cx="271463" cy="207963"/>
          </a:xfrm>
          <a:prstGeom prst="flowChartPunchedTap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30764" name="Line 104"/>
          <p:cNvSpPr>
            <a:spLocks noChangeShapeType="1"/>
          </p:cNvSpPr>
          <p:nvPr/>
        </p:nvSpPr>
        <p:spPr bwMode="auto">
          <a:xfrm>
            <a:off x="4032250" y="5759450"/>
            <a:ext cx="1355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8498" name="Group 82"/>
          <p:cNvGrpSpPr>
            <a:grpSpLocks/>
          </p:cNvGrpSpPr>
          <p:nvPr/>
        </p:nvGrpSpPr>
        <p:grpSpPr bwMode="auto">
          <a:xfrm>
            <a:off x="3478213" y="5543550"/>
            <a:ext cx="612775" cy="457200"/>
            <a:chOff x="2359" y="3560"/>
            <a:chExt cx="386" cy="288"/>
          </a:xfrm>
        </p:grpSpPr>
        <p:sp>
          <p:nvSpPr>
            <p:cNvPr id="30770" name="Rectangle 8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71" name="Text Box 8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sp>
        <p:nvSpPr>
          <p:cNvPr id="188521" name="Text Box 105"/>
          <p:cNvSpPr txBox="1">
            <a:spLocks noChangeArrowheads="1"/>
          </p:cNvSpPr>
          <p:nvPr/>
        </p:nvSpPr>
        <p:spPr bwMode="auto">
          <a:xfrm>
            <a:off x="4956175" y="6149975"/>
            <a:ext cx="368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All 3 Should End Up At The Same </a:t>
            </a:r>
          </a:p>
          <a:p>
            <a:pPr algn="ctr"/>
            <a:r>
              <a:rPr lang="en-US" altLang="en-US">
                <a:solidFill>
                  <a:schemeClr val="bg1"/>
                </a:solidFill>
              </a:rPr>
              <a:t>Yard Line With The Same Down</a:t>
            </a:r>
          </a:p>
        </p:txBody>
      </p:sp>
      <p:grpSp>
        <p:nvGrpSpPr>
          <p:cNvPr id="30767" name="Group 47"/>
          <p:cNvGrpSpPr>
            <a:grpSpLocks/>
          </p:cNvGrpSpPr>
          <p:nvPr/>
        </p:nvGrpSpPr>
        <p:grpSpPr bwMode="auto">
          <a:xfrm>
            <a:off x="5146675" y="2193925"/>
            <a:ext cx="695325" cy="471488"/>
            <a:chOff x="598" y="1763"/>
            <a:chExt cx="438" cy="297"/>
          </a:xfrm>
        </p:grpSpPr>
        <p:sp>
          <p:nvSpPr>
            <p:cNvPr id="30768" name="Rectangle 48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0769" name="Text Box 49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15 -0.0013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8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15417 2.59259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17917 -0.0027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8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5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668338" y="1049338"/>
            <a:ext cx="52943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 sz="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Man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Inspection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Releases R And U To Talk To The Coaches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57238" y="1935163"/>
            <a:ext cx="81407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Rectangle 11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4106" name="Rectangle 12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4107" name="Rectangle 13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4108" name="Rectangle 14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4109" name="Line 16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0" name="Line 17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4118" name="Line 2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Rectangle 26"/>
          <p:cNvSpPr>
            <a:spLocks noChangeArrowheads="1"/>
          </p:cNvSpPr>
          <p:nvPr/>
        </p:nvSpPr>
        <p:spPr bwMode="auto">
          <a:xfrm>
            <a:off x="4064000" y="5829300"/>
            <a:ext cx="43307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4120" name="Line 2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Line 2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Line 2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3" name="Line 3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Line 3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5" name="Line 3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6" name="Line 3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Line 3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8" name="Line 3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9" name="Line 3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0" name="Line 3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1" name="Line 3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75" name="Text Box 3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6776" name="Text Box 4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6778" name="Text Box 4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16779" name="Text Box 4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4137" name="Group 44"/>
          <p:cNvGrpSpPr>
            <a:grpSpLocks/>
          </p:cNvGrpSpPr>
          <p:nvPr/>
        </p:nvGrpSpPr>
        <p:grpSpPr bwMode="auto">
          <a:xfrm rot="5400000">
            <a:off x="2690019" y="6039644"/>
            <a:ext cx="217488" cy="730250"/>
            <a:chOff x="3204" y="3720"/>
            <a:chExt cx="113" cy="420"/>
          </a:xfrm>
        </p:grpSpPr>
        <p:grpSp>
          <p:nvGrpSpPr>
            <p:cNvPr id="4204" name="Group 4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209" name="AutoShape 4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4210" name="Oval 4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4205" name="Line 4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Line 4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Line 5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Oval 5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4138" name="Group 52"/>
          <p:cNvGrpSpPr>
            <a:grpSpLocks/>
          </p:cNvGrpSpPr>
          <p:nvPr/>
        </p:nvGrpSpPr>
        <p:grpSpPr bwMode="auto">
          <a:xfrm rot="5400000">
            <a:off x="2997994" y="5963444"/>
            <a:ext cx="268288" cy="571500"/>
            <a:chOff x="3248" y="3589"/>
            <a:chExt cx="169" cy="360"/>
          </a:xfrm>
        </p:grpSpPr>
        <p:sp>
          <p:nvSpPr>
            <p:cNvPr id="4201" name="Rectangle 5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202" name="Text Box 5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4203" name="Line 5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9" name="Group 56"/>
          <p:cNvGrpSpPr>
            <a:grpSpLocks/>
          </p:cNvGrpSpPr>
          <p:nvPr/>
        </p:nvGrpSpPr>
        <p:grpSpPr bwMode="auto">
          <a:xfrm rot="5400000" flipH="1">
            <a:off x="2428081" y="5834857"/>
            <a:ext cx="192087" cy="730250"/>
            <a:chOff x="3204" y="3720"/>
            <a:chExt cx="113" cy="420"/>
          </a:xfrm>
        </p:grpSpPr>
        <p:grpSp>
          <p:nvGrpSpPr>
            <p:cNvPr id="4194" name="Group 5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4199" name="AutoShape 5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4200" name="Oval 5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4195" name="Line 6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Line 6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Line 6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Oval 6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16800" name="Text Box 64"/>
          <p:cNvSpPr txBox="1">
            <a:spLocks noChangeArrowheads="1"/>
          </p:cNvSpPr>
          <p:nvPr/>
        </p:nvSpPr>
        <p:spPr bwMode="auto">
          <a:xfrm>
            <a:off x="2044700" y="152400"/>
            <a:ext cx="562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Walking The Field</a:t>
            </a:r>
          </a:p>
        </p:txBody>
      </p:sp>
      <p:grpSp>
        <p:nvGrpSpPr>
          <p:cNvPr id="4141" name="Group 68"/>
          <p:cNvGrpSpPr>
            <a:grpSpLocks/>
          </p:cNvGrpSpPr>
          <p:nvPr/>
        </p:nvGrpSpPr>
        <p:grpSpPr bwMode="auto">
          <a:xfrm>
            <a:off x="3938588" y="3854450"/>
            <a:ext cx="442912" cy="471488"/>
            <a:chOff x="3796" y="2871"/>
            <a:chExt cx="279" cy="297"/>
          </a:xfrm>
        </p:grpSpPr>
        <p:sp>
          <p:nvSpPr>
            <p:cNvPr id="4192" name="Rectangle 6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93" name="Text Box 7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4142" name="Group 74"/>
          <p:cNvGrpSpPr>
            <a:grpSpLocks/>
          </p:cNvGrpSpPr>
          <p:nvPr/>
        </p:nvGrpSpPr>
        <p:grpSpPr bwMode="auto">
          <a:xfrm>
            <a:off x="3938588" y="3330575"/>
            <a:ext cx="442912" cy="471488"/>
            <a:chOff x="3796" y="2871"/>
            <a:chExt cx="279" cy="297"/>
          </a:xfrm>
        </p:grpSpPr>
        <p:sp>
          <p:nvSpPr>
            <p:cNvPr id="4190" name="Rectangle 7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91" name="Text Box 7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sp>
        <p:nvSpPr>
          <p:cNvPr id="4143" name="Line 86"/>
          <p:cNvSpPr>
            <a:spLocks noChangeShapeType="1"/>
          </p:cNvSpPr>
          <p:nvPr/>
        </p:nvSpPr>
        <p:spPr bwMode="auto">
          <a:xfrm>
            <a:off x="7935913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Line 87"/>
          <p:cNvSpPr>
            <a:spLocks noChangeShapeType="1"/>
          </p:cNvSpPr>
          <p:nvPr/>
        </p:nvSpPr>
        <p:spPr bwMode="auto">
          <a:xfrm>
            <a:off x="7862888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Line 88"/>
          <p:cNvSpPr>
            <a:spLocks noChangeShapeType="1"/>
          </p:cNvSpPr>
          <p:nvPr/>
        </p:nvSpPr>
        <p:spPr bwMode="auto">
          <a:xfrm>
            <a:off x="7862888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825" name="Text Box 89"/>
          <p:cNvSpPr txBox="1">
            <a:spLocks noChangeArrowheads="1"/>
          </p:cNvSpPr>
          <p:nvPr/>
        </p:nvSpPr>
        <p:spPr bwMode="auto">
          <a:xfrm>
            <a:off x="7551738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16826" name="Text Box 90"/>
          <p:cNvSpPr txBox="1">
            <a:spLocks noChangeArrowheads="1"/>
          </p:cNvSpPr>
          <p:nvPr/>
        </p:nvSpPr>
        <p:spPr bwMode="auto">
          <a:xfrm flipV="1">
            <a:off x="8120063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4148" name="Group 91"/>
          <p:cNvGrpSpPr>
            <a:grpSpLocks/>
          </p:cNvGrpSpPr>
          <p:nvPr/>
        </p:nvGrpSpPr>
        <p:grpSpPr bwMode="auto">
          <a:xfrm>
            <a:off x="152400" y="3403600"/>
            <a:ext cx="406400" cy="825500"/>
            <a:chOff x="0" y="2160"/>
            <a:chExt cx="256" cy="520"/>
          </a:xfrm>
        </p:grpSpPr>
        <p:sp>
          <p:nvSpPr>
            <p:cNvPr id="4187" name="Line 92"/>
            <p:cNvSpPr>
              <a:spLocks noChangeShapeType="1"/>
            </p:cNvSpPr>
            <p:nvPr/>
          </p:nvSpPr>
          <p:spPr bwMode="auto">
            <a:xfrm>
              <a:off x="256" y="2160"/>
              <a:ext cx="0" cy="52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Line 93"/>
            <p:cNvSpPr>
              <a:spLocks noChangeShapeType="1"/>
            </p:cNvSpPr>
            <p:nvPr/>
          </p:nvSpPr>
          <p:spPr bwMode="auto">
            <a:xfrm>
              <a:off x="0" y="2672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Line 94"/>
            <p:cNvSpPr>
              <a:spLocks noChangeShapeType="1"/>
            </p:cNvSpPr>
            <p:nvPr/>
          </p:nvSpPr>
          <p:spPr bwMode="auto">
            <a:xfrm>
              <a:off x="0" y="2169"/>
              <a:ext cx="25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9" name="Line 95"/>
          <p:cNvSpPr>
            <a:spLocks noChangeShapeType="1"/>
          </p:cNvSpPr>
          <p:nvPr/>
        </p:nvSpPr>
        <p:spPr bwMode="auto">
          <a:xfrm>
            <a:off x="558800" y="3822700"/>
            <a:ext cx="1651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0" name="Line 96"/>
          <p:cNvSpPr>
            <a:spLocks noChangeShapeType="1"/>
          </p:cNvSpPr>
          <p:nvPr/>
        </p:nvSpPr>
        <p:spPr bwMode="auto">
          <a:xfrm>
            <a:off x="8408988" y="5830888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1" name="Text Box 97"/>
          <p:cNvSpPr txBox="1">
            <a:spLocks noChangeArrowheads="1"/>
          </p:cNvSpPr>
          <p:nvPr/>
        </p:nvSpPr>
        <p:spPr bwMode="auto">
          <a:xfrm>
            <a:off x="2555875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6834" name="Text Box 98"/>
          <p:cNvSpPr txBox="1">
            <a:spLocks noChangeArrowheads="1"/>
          </p:cNvSpPr>
          <p:nvPr/>
        </p:nvSpPr>
        <p:spPr bwMode="auto">
          <a:xfrm>
            <a:off x="2582863" y="24368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16835" name="Text Box 99"/>
          <p:cNvSpPr txBox="1">
            <a:spLocks noChangeArrowheads="1"/>
          </p:cNvSpPr>
          <p:nvPr/>
        </p:nvSpPr>
        <p:spPr bwMode="auto">
          <a:xfrm>
            <a:off x="3435350" y="24257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16836" name="Text Box 100"/>
          <p:cNvSpPr txBox="1">
            <a:spLocks noChangeArrowheads="1"/>
          </p:cNvSpPr>
          <p:nvPr/>
        </p:nvSpPr>
        <p:spPr bwMode="auto">
          <a:xfrm>
            <a:off x="4260850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16837" name="Text Box 101"/>
          <p:cNvSpPr txBox="1">
            <a:spLocks noChangeArrowheads="1"/>
          </p:cNvSpPr>
          <p:nvPr/>
        </p:nvSpPr>
        <p:spPr bwMode="auto">
          <a:xfrm>
            <a:off x="5111750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16838" name="Text Box 102"/>
          <p:cNvSpPr txBox="1">
            <a:spLocks noChangeArrowheads="1"/>
          </p:cNvSpPr>
          <p:nvPr/>
        </p:nvSpPr>
        <p:spPr bwMode="auto">
          <a:xfrm>
            <a:off x="5975350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16839" name="Text Box 103"/>
          <p:cNvSpPr txBox="1">
            <a:spLocks noChangeArrowheads="1"/>
          </p:cNvSpPr>
          <p:nvPr/>
        </p:nvSpPr>
        <p:spPr bwMode="auto">
          <a:xfrm>
            <a:off x="6851650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16840" name="Text Box 104"/>
          <p:cNvSpPr txBox="1">
            <a:spLocks noChangeArrowheads="1"/>
          </p:cNvSpPr>
          <p:nvPr/>
        </p:nvSpPr>
        <p:spPr bwMode="auto">
          <a:xfrm>
            <a:off x="7753350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pic>
        <p:nvPicPr>
          <p:cNvPr id="4159" name="Picture 114" descr="bill-cowher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0875" y="3449638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0" name="Line 9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61" name="Line 15"/>
          <p:cNvSpPr>
            <a:spLocks noChangeShapeType="1"/>
          </p:cNvSpPr>
          <p:nvPr/>
        </p:nvSpPr>
        <p:spPr bwMode="auto">
          <a:xfrm>
            <a:off x="52927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162" name="Group 116"/>
          <p:cNvGrpSpPr>
            <a:grpSpLocks/>
          </p:cNvGrpSpPr>
          <p:nvPr/>
        </p:nvGrpSpPr>
        <p:grpSpPr bwMode="auto">
          <a:xfrm>
            <a:off x="3228975" y="6335713"/>
            <a:ext cx="647700" cy="215900"/>
            <a:chOff x="1880" y="3808"/>
            <a:chExt cx="408" cy="136"/>
          </a:xfrm>
        </p:grpSpPr>
        <p:sp>
          <p:nvSpPr>
            <p:cNvPr id="4184" name="Oval 117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85" name="Oval 118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86" name="Oval 119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pic>
        <p:nvPicPr>
          <p:cNvPr id="4163" name="Picture 129" descr="Pictur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4738" y="2170113"/>
            <a:ext cx="68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64" name="Group 65"/>
          <p:cNvGrpSpPr>
            <a:grpSpLocks/>
          </p:cNvGrpSpPr>
          <p:nvPr/>
        </p:nvGrpSpPr>
        <p:grpSpPr bwMode="auto">
          <a:xfrm>
            <a:off x="517525" y="2895600"/>
            <a:ext cx="612775" cy="457200"/>
            <a:chOff x="2359" y="3560"/>
            <a:chExt cx="386" cy="288"/>
          </a:xfrm>
        </p:grpSpPr>
        <p:sp>
          <p:nvSpPr>
            <p:cNvPr id="4182" name="Rectangle 6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83" name="Text Box 6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4165" name="Group 71"/>
          <p:cNvGrpSpPr>
            <a:grpSpLocks/>
          </p:cNvGrpSpPr>
          <p:nvPr/>
        </p:nvGrpSpPr>
        <p:grpSpPr bwMode="auto">
          <a:xfrm>
            <a:off x="504825" y="4445000"/>
            <a:ext cx="612775" cy="457200"/>
            <a:chOff x="2359" y="3560"/>
            <a:chExt cx="386" cy="288"/>
          </a:xfrm>
        </p:grpSpPr>
        <p:sp>
          <p:nvSpPr>
            <p:cNvPr id="4180" name="Rectangle 7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81" name="Text Box 7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4166" name="Group 77"/>
          <p:cNvGrpSpPr>
            <a:grpSpLocks/>
          </p:cNvGrpSpPr>
          <p:nvPr/>
        </p:nvGrpSpPr>
        <p:grpSpPr bwMode="auto">
          <a:xfrm>
            <a:off x="517525" y="5410200"/>
            <a:ext cx="612775" cy="457200"/>
            <a:chOff x="2359" y="3560"/>
            <a:chExt cx="386" cy="288"/>
          </a:xfrm>
        </p:grpSpPr>
        <p:sp>
          <p:nvSpPr>
            <p:cNvPr id="4178" name="Rectangle 7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79" name="Text Box 7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4167" name="Group 80"/>
          <p:cNvGrpSpPr>
            <a:grpSpLocks/>
          </p:cNvGrpSpPr>
          <p:nvPr/>
        </p:nvGrpSpPr>
        <p:grpSpPr bwMode="auto">
          <a:xfrm>
            <a:off x="538163" y="1889125"/>
            <a:ext cx="695325" cy="471488"/>
            <a:chOff x="598" y="1763"/>
            <a:chExt cx="438" cy="297"/>
          </a:xfrm>
        </p:grpSpPr>
        <p:sp>
          <p:nvSpPr>
            <p:cNvPr id="4176" name="Rectangle 81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77" name="Text Box 82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4168" name="Group 83"/>
          <p:cNvGrpSpPr>
            <a:grpSpLocks/>
          </p:cNvGrpSpPr>
          <p:nvPr/>
        </p:nvGrpSpPr>
        <p:grpSpPr bwMode="auto">
          <a:xfrm>
            <a:off x="527050" y="3613150"/>
            <a:ext cx="600075" cy="496888"/>
            <a:chOff x="589" y="2670"/>
            <a:chExt cx="378" cy="297"/>
          </a:xfrm>
        </p:grpSpPr>
        <p:sp>
          <p:nvSpPr>
            <p:cNvPr id="4174" name="Rectangle 84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4175" name="Text Box 85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sp>
        <p:nvSpPr>
          <p:cNvPr id="4169" name="Line 105"/>
          <p:cNvSpPr>
            <a:spLocks noChangeShapeType="1"/>
          </p:cNvSpPr>
          <p:nvPr/>
        </p:nvSpPr>
        <p:spPr bwMode="auto">
          <a:xfrm>
            <a:off x="1052513" y="1981200"/>
            <a:ext cx="1612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0" name="Line 106"/>
          <p:cNvSpPr>
            <a:spLocks noChangeShapeType="1"/>
          </p:cNvSpPr>
          <p:nvPr/>
        </p:nvSpPr>
        <p:spPr bwMode="auto">
          <a:xfrm>
            <a:off x="1054100" y="5767388"/>
            <a:ext cx="16414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1" name="Line 108"/>
          <p:cNvSpPr>
            <a:spLocks noChangeShapeType="1"/>
          </p:cNvSpPr>
          <p:nvPr/>
        </p:nvSpPr>
        <p:spPr bwMode="auto">
          <a:xfrm>
            <a:off x="1052513" y="3136900"/>
            <a:ext cx="16113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2" name="Line 109"/>
          <p:cNvSpPr>
            <a:spLocks noChangeShapeType="1"/>
          </p:cNvSpPr>
          <p:nvPr/>
        </p:nvSpPr>
        <p:spPr bwMode="auto">
          <a:xfrm>
            <a:off x="1039813" y="3848100"/>
            <a:ext cx="16319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3" name="Line 110"/>
          <p:cNvSpPr>
            <a:spLocks noChangeShapeType="1"/>
          </p:cNvSpPr>
          <p:nvPr/>
        </p:nvSpPr>
        <p:spPr bwMode="auto">
          <a:xfrm>
            <a:off x="1027113" y="4648200"/>
            <a:ext cx="16525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052513" y="152400"/>
            <a:ext cx="7456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During Game Responsibilities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/>
              <a:t> 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487363" y="1289050"/>
            <a:ext cx="7850187" cy="529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Side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</a:p>
          <a:p>
            <a:pPr>
              <a:defRPr/>
            </a:pPr>
            <a:endParaRPr lang="en-US" altLang="en-US" sz="8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Deals with all issues involving the game clock</a:t>
            </a:r>
          </a:p>
          <a:p>
            <a:pPr lvl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Keeps the time on the field if the scoreboard malfunctions </a:t>
            </a:r>
          </a:p>
          <a:p>
            <a:pPr lvl="1">
              <a:lnSpc>
                <a:spcPct val="110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Alerts the Referee of timing errors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Side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And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Field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</a:p>
          <a:p>
            <a:pPr>
              <a:defRPr/>
            </a:pPr>
            <a:endParaRPr lang="en-US" altLang="en-US" sz="8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During time outs, take charge of instructing the teams to return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to the field at the 15 seconds to ready-for-play whistle by the BJ</a:t>
            </a:r>
            <a:endParaRPr lang="en-US" alt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Take chief responsibility for communicating penalty information,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time outs remaining, game developments, etc. to the head coach</a:t>
            </a: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Acts as the apprentice to the HL or LJ and assists them whenever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possible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Help with ball rotation, those coming out from the BJ and those 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 going in to the U</a:t>
            </a:r>
          </a:p>
          <a:p>
            <a:pPr>
              <a:buFontTx/>
              <a:buChar char="-"/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grpSp>
        <p:nvGrpSpPr>
          <p:cNvPr id="31750" name="Group 12"/>
          <p:cNvGrpSpPr>
            <a:grpSpLocks/>
          </p:cNvGrpSpPr>
          <p:nvPr/>
        </p:nvGrpSpPr>
        <p:grpSpPr bwMode="auto">
          <a:xfrm>
            <a:off x="4672013" y="2911475"/>
            <a:ext cx="612775" cy="457200"/>
            <a:chOff x="2359" y="3560"/>
            <a:chExt cx="386" cy="288"/>
          </a:xfrm>
        </p:grpSpPr>
        <p:sp>
          <p:nvSpPr>
            <p:cNvPr id="31758" name="Rectangle 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1759" name="Text Box 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31751" name="Group 15"/>
          <p:cNvGrpSpPr>
            <a:grpSpLocks/>
          </p:cNvGrpSpPr>
          <p:nvPr/>
        </p:nvGrpSpPr>
        <p:grpSpPr bwMode="auto">
          <a:xfrm>
            <a:off x="2030413" y="1166813"/>
            <a:ext cx="612775" cy="457200"/>
            <a:chOff x="2359" y="3560"/>
            <a:chExt cx="386" cy="288"/>
          </a:xfrm>
        </p:grpSpPr>
        <p:sp>
          <p:nvSpPr>
            <p:cNvPr id="31756" name="Rectangle 1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1757" name="Text Box 1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31752" name="Group 21"/>
          <p:cNvGrpSpPr>
            <a:grpSpLocks/>
          </p:cNvGrpSpPr>
          <p:nvPr/>
        </p:nvGrpSpPr>
        <p:grpSpPr bwMode="auto">
          <a:xfrm>
            <a:off x="4051300" y="2913063"/>
            <a:ext cx="612775" cy="457200"/>
            <a:chOff x="2359" y="3560"/>
            <a:chExt cx="386" cy="288"/>
          </a:xfrm>
        </p:grpSpPr>
        <p:sp>
          <p:nvSpPr>
            <p:cNvPr id="31754" name="Rectangle 2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31755" name="Text Box 2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31753" name="Text Box 25"/>
          <p:cNvSpPr txBox="1">
            <a:spLocks noChangeArrowheads="1"/>
          </p:cNvSpPr>
          <p:nvPr/>
        </p:nvSpPr>
        <p:spPr bwMode="auto">
          <a:xfrm>
            <a:off x="8743950" y="6459538"/>
            <a:ext cx="212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 sz="800">
                <a:solidFill>
                  <a:srgbClr val="013D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2439988" y="152400"/>
            <a:ext cx="3859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Odds And Ends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/>
              <a:t> 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71463" y="1289050"/>
            <a:ext cx="8948737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7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Man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Mechanics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–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Sort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Of</a:t>
            </a:r>
          </a:p>
          <a:p>
            <a:pPr>
              <a:defRPr/>
            </a:pPr>
            <a:endParaRPr lang="en-US" altLang="en-US" sz="8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15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Use the positioning, coverage mechanics, keys, etc.</a:t>
            </a:r>
          </a:p>
          <a:p>
            <a:pPr>
              <a:lnSpc>
                <a:spcPct val="115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Remember the NFHS “in doubts” philosophy.</a:t>
            </a:r>
          </a:p>
          <a:p>
            <a:pPr>
              <a:lnSpc>
                <a:spcPct val="115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It’s only the mechanics, not the rules we are borrowing – it’s still NFHS rules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</a:p>
          <a:p>
            <a:pPr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Official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Conferences</a:t>
            </a:r>
          </a:p>
          <a:p>
            <a:pPr>
              <a:defRPr/>
            </a:pPr>
            <a:endParaRPr lang="en-US" altLang="en-US" sz="800" u="sng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15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We now have 7, rather than 5 different opinions and views</a:t>
            </a:r>
          </a:p>
          <a:p>
            <a:pPr>
              <a:lnSpc>
                <a:spcPct val="115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Conference when you need to, otherwise keep your distance and positions</a:t>
            </a:r>
          </a:p>
          <a:p>
            <a:pPr>
              <a:lnSpc>
                <a:spcPct val="115000"/>
              </a:lnSpc>
              <a:buFontTx/>
              <a:buChar char="-"/>
              <a:defRPr/>
            </a:pP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Numerous conferences make it look like you don’t know what’s going on</a:t>
            </a: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8743950" y="6459538"/>
            <a:ext cx="212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en-US" sz="800">
                <a:solidFill>
                  <a:srgbClr val="013D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-11113" y="790575"/>
            <a:ext cx="9144001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238500" y="0"/>
            <a:ext cx="2351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Pregame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/>
              <a:t>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77838" y="976313"/>
            <a:ext cx="7824787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Head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Linesman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</a:p>
          <a:p>
            <a:pPr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Check the chains and down marker.</a:t>
            </a: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Find your chain crew and brief them.</a:t>
            </a: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Spot check the field with the chains (Make sure no 1</a:t>
            </a:r>
            <a:r>
              <a:rPr lang="en-US" altLang="en-US" sz="200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st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and Goal 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from the 11 yard line).</a:t>
            </a: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Find your ball boys and brief them.</a:t>
            </a: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Secure the game balls and make sure the Referee checks them.</a:t>
            </a: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Introduce yourself to the coaching staff, especially the head coach.</a:t>
            </a:r>
          </a:p>
          <a:p>
            <a:pPr>
              <a:defRPr/>
            </a:pP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</a:p>
          <a:p>
            <a:pPr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Find your ball boys and brief them.</a:t>
            </a: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Secure the game balls and make sure the Referee checks them. </a:t>
            </a: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Introduce yourself to the coaching staff, especially the head coach.</a:t>
            </a:r>
          </a:p>
          <a:p>
            <a:pPr>
              <a:buFontTx/>
              <a:buChar char="-"/>
              <a:defRPr/>
            </a:pP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Back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</a:p>
          <a:p>
            <a:pPr>
              <a:defRPr/>
            </a:pP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Be the police officer on the field.  Patrol the 45 yard line zone and 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look out for unsportsmanlike behavior.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Help the Umpire with getting adornments removed.</a:t>
            </a:r>
          </a:p>
        </p:txBody>
      </p:sp>
      <p:grpSp>
        <p:nvGrpSpPr>
          <p:cNvPr id="5126" name="Group 9"/>
          <p:cNvGrpSpPr>
            <a:grpSpLocks/>
          </p:cNvGrpSpPr>
          <p:nvPr/>
        </p:nvGrpSpPr>
        <p:grpSpPr bwMode="auto">
          <a:xfrm>
            <a:off x="2060575" y="5170488"/>
            <a:ext cx="600075" cy="471487"/>
            <a:chOff x="589" y="2670"/>
            <a:chExt cx="378" cy="297"/>
          </a:xfrm>
        </p:grpSpPr>
        <p:sp>
          <p:nvSpPr>
            <p:cNvPr id="5139" name="Rectangle 10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5140" name="Text Box 11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5127" name="Group 12"/>
          <p:cNvGrpSpPr>
            <a:grpSpLocks/>
          </p:cNvGrpSpPr>
          <p:nvPr/>
        </p:nvGrpSpPr>
        <p:grpSpPr bwMode="auto">
          <a:xfrm>
            <a:off x="3930650" y="3609975"/>
            <a:ext cx="695325" cy="471488"/>
            <a:chOff x="598" y="1763"/>
            <a:chExt cx="438" cy="297"/>
          </a:xfrm>
        </p:grpSpPr>
        <p:sp>
          <p:nvSpPr>
            <p:cNvPr id="5137" name="Rectangle 13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5138" name="Text Box 14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5128" name="Group 15"/>
          <p:cNvGrpSpPr>
            <a:grpSpLocks/>
          </p:cNvGrpSpPr>
          <p:nvPr/>
        </p:nvGrpSpPr>
        <p:grpSpPr bwMode="auto">
          <a:xfrm>
            <a:off x="4532313" y="3638550"/>
            <a:ext cx="612775" cy="457200"/>
            <a:chOff x="2359" y="3560"/>
            <a:chExt cx="386" cy="288"/>
          </a:xfrm>
        </p:grpSpPr>
        <p:sp>
          <p:nvSpPr>
            <p:cNvPr id="5135" name="Rectangle 1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5136" name="Text Box 1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5129" name="Group 18"/>
          <p:cNvGrpSpPr>
            <a:grpSpLocks/>
          </p:cNvGrpSpPr>
          <p:nvPr/>
        </p:nvGrpSpPr>
        <p:grpSpPr bwMode="auto">
          <a:xfrm>
            <a:off x="4979988" y="877888"/>
            <a:ext cx="612775" cy="457200"/>
            <a:chOff x="2359" y="3560"/>
            <a:chExt cx="386" cy="288"/>
          </a:xfrm>
        </p:grpSpPr>
        <p:sp>
          <p:nvSpPr>
            <p:cNvPr id="5133" name="Rectangle 1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5134" name="Text Box 2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5130" name="Group 21"/>
          <p:cNvGrpSpPr>
            <a:grpSpLocks/>
          </p:cNvGrpSpPr>
          <p:nvPr/>
        </p:nvGrpSpPr>
        <p:grpSpPr bwMode="auto">
          <a:xfrm>
            <a:off x="4373563" y="877888"/>
            <a:ext cx="612775" cy="457200"/>
            <a:chOff x="2359" y="3560"/>
            <a:chExt cx="386" cy="288"/>
          </a:xfrm>
        </p:grpSpPr>
        <p:sp>
          <p:nvSpPr>
            <p:cNvPr id="5131" name="Rectangle 2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5132" name="Text Box 2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3236913" y="152400"/>
            <a:ext cx="2351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Pregame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7338" y="1139825"/>
            <a:ext cx="849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en-US"/>
              <a:t> 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487363" y="1239838"/>
            <a:ext cx="8280400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Referee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Umpire</a:t>
            </a: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2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Talk to the head coaches</a:t>
            </a:r>
          </a:p>
          <a:p>
            <a:pPr>
              <a:lnSpc>
                <a:spcPct val="12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Verify legality of equipment and players (Umpire)</a:t>
            </a:r>
          </a:p>
          <a:p>
            <a:pPr>
              <a:lnSpc>
                <a:spcPct val="12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Get the adornments off players</a:t>
            </a:r>
          </a:p>
          <a:p>
            <a:pPr>
              <a:lnSpc>
                <a:spcPct val="12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Approve game balls (Referee get with the LJ and FJ, HL and SJ)</a:t>
            </a:r>
          </a:p>
          <a:p>
            <a:pPr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Side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And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Field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Judge</a:t>
            </a:r>
            <a:endParaRPr lang="en-US" altLang="en-US" sz="8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Find out from the Referee and/or Umpire who the talking captain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is for your sideline’s team so you can line up the captains appropriately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for the coin toss</a:t>
            </a: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lnSpc>
                <a:spcPct val="110000"/>
              </a:lnSpc>
              <a:buFontTx/>
              <a:buChar char="-"/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633913" y="3584575"/>
            <a:ext cx="612775" cy="457200"/>
            <a:chOff x="2359" y="3560"/>
            <a:chExt cx="386" cy="288"/>
          </a:xfrm>
        </p:grpSpPr>
        <p:sp>
          <p:nvSpPr>
            <p:cNvPr id="6160" name="Rectangle 1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6161" name="Text Box 1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6151" name="Group 21"/>
          <p:cNvGrpSpPr>
            <a:grpSpLocks/>
          </p:cNvGrpSpPr>
          <p:nvPr/>
        </p:nvGrpSpPr>
        <p:grpSpPr bwMode="auto">
          <a:xfrm>
            <a:off x="3697288" y="1149350"/>
            <a:ext cx="442912" cy="471488"/>
            <a:chOff x="3796" y="2871"/>
            <a:chExt cx="279" cy="297"/>
          </a:xfrm>
        </p:grpSpPr>
        <p:sp>
          <p:nvSpPr>
            <p:cNvPr id="6158" name="Rectangle 22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6159" name="Text Box 23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6152" name="Group 24"/>
          <p:cNvGrpSpPr>
            <a:grpSpLocks/>
          </p:cNvGrpSpPr>
          <p:nvPr/>
        </p:nvGrpSpPr>
        <p:grpSpPr bwMode="auto">
          <a:xfrm>
            <a:off x="3100388" y="1146175"/>
            <a:ext cx="442912" cy="471488"/>
            <a:chOff x="3796" y="2871"/>
            <a:chExt cx="279" cy="297"/>
          </a:xfrm>
        </p:grpSpPr>
        <p:sp>
          <p:nvSpPr>
            <p:cNvPr id="6156" name="Rectangle 2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6157" name="Text Box 2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6153" name="Group 27"/>
          <p:cNvGrpSpPr>
            <a:grpSpLocks/>
          </p:cNvGrpSpPr>
          <p:nvPr/>
        </p:nvGrpSpPr>
        <p:grpSpPr bwMode="auto">
          <a:xfrm>
            <a:off x="4049713" y="3584575"/>
            <a:ext cx="612775" cy="457200"/>
            <a:chOff x="2359" y="3560"/>
            <a:chExt cx="386" cy="288"/>
          </a:xfrm>
        </p:grpSpPr>
        <p:sp>
          <p:nvSpPr>
            <p:cNvPr id="6154" name="Rectangle 2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6155" name="Text Box 2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rot="-5400000">
            <a:off x="4359276" y="406400"/>
            <a:ext cx="444500" cy="1749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79388" y="1060450"/>
            <a:ext cx="352901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Cover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Zone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Official CCA Version</a:t>
            </a:r>
          </a:p>
          <a:p>
            <a:pPr>
              <a:defRPr/>
            </a:pPr>
            <a:endParaRPr lang="en-US" altLang="en-US" sz="1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25550" y="1944688"/>
            <a:ext cx="6854825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20447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28829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13"/>
          <p:cNvSpPr>
            <a:spLocks noChangeShapeType="1"/>
          </p:cNvSpPr>
          <p:nvPr/>
        </p:nvSpPr>
        <p:spPr bwMode="auto">
          <a:xfrm>
            <a:off x="54229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62865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3990975" y="10795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1657350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3 5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2482850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3333750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4 5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5032375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4 5</a:t>
            </a:r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590232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7184" name="Line 24"/>
          <p:cNvSpPr>
            <a:spLocks noChangeShapeType="1"/>
          </p:cNvSpPr>
          <p:nvPr/>
        </p:nvSpPr>
        <p:spPr bwMode="auto">
          <a:xfrm>
            <a:off x="1949450" y="32591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25"/>
          <p:cNvSpPr>
            <a:spLocks noChangeShapeType="1"/>
          </p:cNvSpPr>
          <p:nvPr/>
        </p:nvSpPr>
        <p:spPr bwMode="auto">
          <a:xfrm>
            <a:off x="19589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Line 26"/>
          <p:cNvSpPr>
            <a:spLocks noChangeShapeType="1"/>
          </p:cNvSpPr>
          <p:nvPr/>
        </p:nvSpPr>
        <p:spPr bwMode="auto">
          <a:xfrm>
            <a:off x="2800350" y="32464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27"/>
          <p:cNvSpPr>
            <a:spLocks noChangeShapeType="1"/>
          </p:cNvSpPr>
          <p:nvPr/>
        </p:nvSpPr>
        <p:spPr bwMode="auto">
          <a:xfrm>
            <a:off x="2809875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8"/>
          <p:cNvSpPr>
            <a:spLocks noChangeShapeType="1"/>
          </p:cNvSpPr>
          <p:nvPr/>
        </p:nvSpPr>
        <p:spPr bwMode="auto">
          <a:xfrm>
            <a:off x="3638550" y="32591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Line 29"/>
          <p:cNvSpPr>
            <a:spLocks noChangeShapeType="1"/>
          </p:cNvSpPr>
          <p:nvPr/>
        </p:nvSpPr>
        <p:spPr bwMode="auto">
          <a:xfrm>
            <a:off x="36480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Line 30"/>
          <p:cNvSpPr>
            <a:spLocks noChangeShapeType="1"/>
          </p:cNvSpPr>
          <p:nvPr/>
        </p:nvSpPr>
        <p:spPr bwMode="auto">
          <a:xfrm>
            <a:off x="44862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Line 31"/>
          <p:cNvSpPr>
            <a:spLocks noChangeShapeType="1"/>
          </p:cNvSpPr>
          <p:nvPr/>
        </p:nvSpPr>
        <p:spPr bwMode="auto">
          <a:xfrm>
            <a:off x="44862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Line 32"/>
          <p:cNvSpPr>
            <a:spLocks noChangeShapeType="1"/>
          </p:cNvSpPr>
          <p:nvPr/>
        </p:nvSpPr>
        <p:spPr bwMode="auto">
          <a:xfrm>
            <a:off x="5327650" y="32591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Line 33"/>
          <p:cNvSpPr>
            <a:spLocks noChangeShapeType="1"/>
          </p:cNvSpPr>
          <p:nvPr/>
        </p:nvSpPr>
        <p:spPr bwMode="auto">
          <a:xfrm>
            <a:off x="53371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4" name="Line 34"/>
          <p:cNvSpPr>
            <a:spLocks noChangeShapeType="1"/>
          </p:cNvSpPr>
          <p:nvPr/>
        </p:nvSpPr>
        <p:spPr bwMode="auto">
          <a:xfrm>
            <a:off x="6203950" y="327183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Line 35"/>
          <p:cNvSpPr>
            <a:spLocks noChangeShapeType="1"/>
          </p:cNvSpPr>
          <p:nvPr/>
        </p:nvSpPr>
        <p:spPr bwMode="auto">
          <a:xfrm>
            <a:off x="6213475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6065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23939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32448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56711" name="Text Box 39"/>
          <p:cNvSpPr txBox="1">
            <a:spLocks noChangeArrowheads="1"/>
          </p:cNvSpPr>
          <p:nvPr/>
        </p:nvSpPr>
        <p:spPr bwMode="auto">
          <a:xfrm rot="10800000">
            <a:off x="5599113" y="49974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56712" name="Text Box 40"/>
          <p:cNvSpPr txBox="1">
            <a:spLocks noChangeArrowheads="1"/>
          </p:cNvSpPr>
          <p:nvPr/>
        </p:nvSpPr>
        <p:spPr bwMode="auto">
          <a:xfrm flipV="1">
            <a:off x="6470650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7201" name="Group 41"/>
          <p:cNvGrpSpPr>
            <a:grpSpLocks/>
          </p:cNvGrpSpPr>
          <p:nvPr/>
        </p:nvGrpSpPr>
        <p:grpSpPr bwMode="auto">
          <a:xfrm rot="5400000">
            <a:off x="1956594" y="6039644"/>
            <a:ext cx="217488" cy="730250"/>
            <a:chOff x="3204" y="3720"/>
            <a:chExt cx="113" cy="420"/>
          </a:xfrm>
        </p:grpSpPr>
        <p:grpSp>
          <p:nvGrpSpPr>
            <p:cNvPr id="7256" name="Group 42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7261" name="AutoShape 43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7262" name="Oval 44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7257" name="Line 45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Line 46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Line 47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Oval 48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7202" name="Group 49"/>
          <p:cNvGrpSpPr>
            <a:grpSpLocks/>
          </p:cNvGrpSpPr>
          <p:nvPr/>
        </p:nvGrpSpPr>
        <p:grpSpPr bwMode="auto">
          <a:xfrm rot="5400000">
            <a:off x="2264569" y="5963444"/>
            <a:ext cx="268288" cy="571500"/>
            <a:chOff x="3248" y="3589"/>
            <a:chExt cx="169" cy="360"/>
          </a:xfrm>
        </p:grpSpPr>
        <p:sp>
          <p:nvSpPr>
            <p:cNvPr id="7253" name="Rectangle 50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54" name="Text Box 51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7255" name="Line 52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3" name="Group 53"/>
          <p:cNvGrpSpPr>
            <a:grpSpLocks/>
          </p:cNvGrpSpPr>
          <p:nvPr/>
        </p:nvGrpSpPr>
        <p:grpSpPr bwMode="auto">
          <a:xfrm rot="5400000" flipH="1">
            <a:off x="1694656" y="5834857"/>
            <a:ext cx="192087" cy="730250"/>
            <a:chOff x="3204" y="3720"/>
            <a:chExt cx="113" cy="420"/>
          </a:xfrm>
        </p:grpSpPr>
        <p:grpSp>
          <p:nvGrpSpPr>
            <p:cNvPr id="7246" name="Group 54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7251" name="AutoShape 55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7252" name="Oval 56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7247" name="Line 57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58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Line 59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Oval 60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56733" name="Text Box 61"/>
          <p:cNvSpPr txBox="1">
            <a:spLocks noChangeArrowheads="1"/>
          </p:cNvSpPr>
          <p:nvPr/>
        </p:nvSpPr>
        <p:spPr bwMode="auto">
          <a:xfrm>
            <a:off x="1773238" y="141288"/>
            <a:ext cx="562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Pregame Field Policing</a:t>
            </a:r>
          </a:p>
        </p:txBody>
      </p:sp>
      <p:sp>
        <p:nvSpPr>
          <p:cNvPr id="7205" name="Line 83"/>
          <p:cNvSpPr>
            <a:spLocks noChangeShapeType="1"/>
          </p:cNvSpPr>
          <p:nvPr/>
        </p:nvSpPr>
        <p:spPr bwMode="auto">
          <a:xfrm>
            <a:off x="7202488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6" name="Line 84"/>
          <p:cNvSpPr>
            <a:spLocks noChangeShapeType="1"/>
          </p:cNvSpPr>
          <p:nvPr/>
        </p:nvSpPr>
        <p:spPr bwMode="auto">
          <a:xfrm>
            <a:off x="7119938" y="3273425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7" name="Line 85"/>
          <p:cNvSpPr>
            <a:spLocks noChangeShapeType="1"/>
          </p:cNvSpPr>
          <p:nvPr/>
        </p:nvSpPr>
        <p:spPr bwMode="auto">
          <a:xfrm>
            <a:off x="7129463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58" name="Text Box 86"/>
          <p:cNvSpPr txBox="1">
            <a:spLocks noChangeArrowheads="1"/>
          </p:cNvSpPr>
          <p:nvPr/>
        </p:nvSpPr>
        <p:spPr bwMode="auto">
          <a:xfrm>
            <a:off x="6818313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3 5</a:t>
            </a:r>
          </a:p>
        </p:txBody>
      </p:sp>
      <p:sp>
        <p:nvSpPr>
          <p:cNvPr id="156759" name="Text Box 87"/>
          <p:cNvSpPr txBox="1">
            <a:spLocks noChangeArrowheads="1"/>
          </p:cNvSpPr>
          <p:nvPr/>
        </p:nvSpPr>
        <p:spPr bwMode="auto">
          <a:xfrm flipV="1">
            <a:off x="7386638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7210" name="Text Box 94"/>
          <p:cNvSpPr txBox="1">
            <a:spLocks noChangeArrowheads="1"/>
          </p:cNvSpPr>
          <p:nvPr/>
        </p:nvSpPr>
        <p:spPr bwMode="auto">
          <a:xfrm>
            <a:off x="1822450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6767" name="Text Box 95"/>
          <p:cNvSpPr txBox="1">
            <a:spLocks noChangeArrowheads="1"/>
          </p:cNvSpPr>
          <p:nvPr/>
        </p:nvSpPr>
        <p:spPr bwMode="auto">
          <a:xfrm>
            <a:off x="1849438" y="24368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56768" name="Text Box 96"/>
          <p:cNvSpPr txBox="1">
            <a:spLocks noChangeArrowheads="1"/>
          </p:cNvSpPr>
          <p:nvPr/>
        </p:nvSpPr>
        <p:spPr bwMode="auto">
          <a:xfrm>
            <a:off x="2701925" y="24257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56769" name="Text Box 97"/>
          <p:cNvSpPr txBox="1">
            <a:spLocks noChangeArrowheads="1"/>
          </p:cNvSpPr>
          <p:nvPr/>
        </p:nvSpPr>
        <p:spPr bwMode="auto">
          <a:xfrm>
            <a:off x="35274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56770" name="Text Box 98"/>
          <p:cNvSpPr txBox="1">
            <a:spLocks noChangeArrowheads="1"/>
          </p:cNvSpPr>
          <p:nvPr/>
        </p:nvSpPr>
        <p:spPr bwMode="auto">
          <a:xfrm>
            <a:off x="4378325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56771" name="Text Box 99"/>
          <p:cNvSpPr txBox="1">
            <a:spLocks noChangeArrowheads="1"/>
          </p:cNvSpPr>
          <p:nvPr/>
        </p:nvSpPr>
        <p:spPr bwMode="auto">
          <a:xfrm>
            <a:off x="5241925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56772" name="Text Box 100"/>
          <p:cNvSpPr txBox="1">
            <a:spLocks noChangeArrowheads="1"/>
          </p:cNvSpPr>
          <p:nvPr/>
        </p:nvSpPr>
        <p:spPr bwMode="auto">
          <a:xfrm>
            <a:off x="61182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56773" name="Text Box 101"/>
          <p:cNvSpPr txBox="1">
            <a:spLocks noChangeArrowheads="1"/>
          </p:cNvSpPr>
          <p:nvPr/>
        </p:nvSpPr>
        <p:spPr bwMode="auto">
          <a:xfrm>
            <a:off x="70199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7218" name="Line 103"/>
          <p:cNvSpPr>
            <a:spLocks noChangeShapeType="1"/>
          </p:cNvSpPr>
          <p:nvPr/>
        </p:nvSpPr>
        <p:spPr bwMode="auto">
          <a:xfrm>
            <a:off x="37211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9" name="Line 104"/>
          <p:cNvSpPr>
            <a:spLocks noChangeShapeType="1"/>
          </p:cNvSpPr>
          <p:nvPr/>
        </p:nvSpPr>
        <p:spPr bwMode="auto">
          <a:xfrm>
            <a:off x="45593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220" name="Group 111"/>
          <p:cNvGrpSpPr>
            <a:grpSpLocks/>
          </p:cNvGrpSpPr>
          <p:nvPr/>
        </p:nvGrpSpPr>
        <p:grpSpPr bwMode="auto">
          <a:xfrm>
            <a:off x="2495550" y="6335713"/>
            <a:ext cx="647700" cy="215900"/>
            <a:chOff x="1880" y="3808"/>
            <a:chExt cx="408" cy="136"/>
          </a:xfrm>
        </p:grpSpPr>
        <p:sp>
          <p:nvSpPr>
            <p:cNvPr id="7243" name="Oval 112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44" name="Oval 113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45" name="Oval 114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7221" name="Rectangle 115"/>
          <p:cNvSpPr>
            <a:spLocks noChangeArrowheads="1"/>
          </p:cNvSpPr>
          <p:nvPr/>
        </p:nvSpPr>
        <p:spPr bwMode="auto">
          <a:xfrm>
            <a:off x="3719513" y="1941513"/>
            <a:ext cx="1698625" cy="3887787"/>
          </a:xfrm>
          <a:prstGeom prst="rect">
            <a:avLst/>
          </a:prstGeom>
          <a:solidFill>
            <a:srgbClr val="800080">
              <a:alpha val="3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7222" name="Group 74"/>
          <p:cNvGrpSpPr>
            <a:grpSpLocks/>
          </p:cNvGrpSpPr>
          <p:nvPr/>
        </p:nvGrpSpPr>
        <p:grpSpPr bwMode="auto">
          <a:xfrm>
            <a:off x="4275138" y="4291013"/>
            <a:ext cx="612775" cy="457200"/>
            <a:chOff x="2359" y="3560"/>
            <a:chExt cx="386" cy="288"/>
          </a:xfrm>
        </p:grpSpPr>
        <p:sp>
          <p:nvSpPr>
            <p:cNvPr id="7241" name="Rectangle 7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42" name="Text Box 7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7223" name="Group 68"/>
          <p:cNvGrpSpPr>
            <a:grpSpLocks/>
          </p:cNvGrpSpPr>
          <p:nvPr/>
        </p:nvGrpSpPr>
        <p:grpSpPr bwMode="auto">
          <a:xfrm>
            <a:off x="4278313" y="5365750"/>
            <a:ext cx="612775" cy="457200"/>
            <a:chOff x="2359" y="3560"/>
            <a:chExt cx="386" cy="288"/>
          </a:xfrm>
        </p:grpSpPr>
        <p:sp>
          <p:nvSpPr>
            <p:cNvPr id="7239" name="Rectangle 6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40" name="Text Box 7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7224" name="Group 77"/>
          <p:cNvGrpSpPr>
            <a:grpSpLocks/>
          </p:cNvGrpSpPr>
          <p:nvPr/>
        </p:nvGrpSpPr>
        <p:grpSpPr bwMode="auto">
          <a:xfrm>
            <a:off x="4287838" y="3040063"/>
            <a:ext cx="695325" cy="471487"/>
            <a:chOff x="598" y="1763"/>
            <a:chExt cx="438" cy="297"/>
          </a:xfrm>
        </p:grpSpPr>
        <p:sp>
          <p:nvSpPr>
            <p:cNvPr id="7237" name="Rectangle 78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38" name="Text Box 79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7225" name="Group 62"/>
          <p:cNvGrpSpPr>
            <a:grpSpLocks/>
          </p:cNvGrpSpPr>
          <p:nvPr/>
        </p:nvGrpSpPr>
        <p:grpSpPr bwMode="auto">
          <a:xfrm>
            <a:off x="4276725" y="4826000"/>
            <a:ext cx="612775" cy="457200"/>
            <a:chOff x="2359" y="3560"/>
            <a:chExt cx="386" cy="288"/>
          </a:xfrm>
        </p:grpSpPr>
        <p:sp>
          <p:nvSpPr>
            <p:cNvPr id="7235" name="Rectangle 63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36" name="Text Box 64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7226" name="Group 80"/>
          <p:cNvGrpSpPr>
            <a:grpSpLocks/>
          </p:cNvGrpSpPr>
          <p:nvPr/>
        </p:nvGrpSpPr>
        <p:grpSpPr bwMode="auto">
          <a:xfrm>
            <a:off x="4276725" y="3657600"/>
            <a:ext cx="600075" cy="466725"/>
            <a:chOff x="589" y="2670"/>
            <a:chExt cx="378" cy="297"/>
          </a:xfrm>
        </p:grpSpPr>
        <p:sp>
          <p:nvSpPr>
            <p:cNvPr id="7233" name="Rectangle 81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34" name="Text Box 82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7227" name="Group 116"/>
          <p:cNvGrpSpPr>
            <a:grpSpLocks/>
          </p:cNvGrpSpPr>
          <p:nvPr/>
        </p:nvGrpSpPr>
        <p:grpSpPr bwMode="auto">
          <a:xfrm>
            <a:off x="4332288" y="2495550"/>
            <a:ext cx="442912" cy="471488"/>
            <a:chOff x="3796" y="2871"/>
            <a:chExt cx="279" cy="297"/>
          </a:xfrm>
        </p:grpSpPr>
        <p:sp>
          <p:nvSpPr>
            <p:cNvPr id="7231" name="Rectangle 117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32" name="Text Box 118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7228" name="Group 119"/>
          <p:cNvGrpSpPr>
            <a:grpSpLocks/>
          </p:cNvGrpSpPr>
          <p:nvPr/>
        </p:nvGrpSpPr>
        <p:grpSpPr bwMode="auto">
          <a:xfrm>
            <a:off x="4332288" y="1939925"/>
            <a:ext cx="442912" cy="471488"/>
            <a:chOff x="3796" y="2871"/>
            <a:chExt cx="279" cy="297"/>
          </a:xfrm>
        </p:grpSpPr>
        <p:sp>
          <p:nvSpPr>
            <p:cNvPr id="7229" name="Rectangle 120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7230" name="Text Box 121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 rot="-5400000">
            <a:off x="4359276" y="406400"/>
            <a:ext cx="444500" cy="17494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79388" y="1060450"/>
            <a:ext cx="352901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Cover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The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45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Yard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Line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Zone</a:t>
            </a:r>
          </a:p>
          <a:p>
            <a:pPr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- 4 Corners Version</a:t>
            </a:r>
          </a:p>
          <a:p>
            <a:pPr>
              <a:defRPr/>
            </a:pPr>
            <a:endParaRPr lang="en-US" altLang="en-US" sz="1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225550" y="1944688"/>
            <a:ext cx="6854825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0447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8829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4229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2865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2" name="Text Box 10"/>
          <p:cNvSpPr txBox="1">
            <a:spLocks noChangeArrowheads="1"/>
          </p:cNvSpPr>
          <p:nvPr/>
        </p:nvSpPr>
        <p:spPr bwMode="auto">
          <a:xfrm>
            <a:off x="3990975" y="10795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1657350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3 5</a:t>
            </a:r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2482850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3333750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4 5</a:t>
            </a:r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4159250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5032375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4 5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5902325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19589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9589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809875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809875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6480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6480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4862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4862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337175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337175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6213475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6213475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41" name="Text Box 29"/>
          <p:cNvSpPr txBox="1">
            <a:spLocks noChangeArrowheads="1"/>
          </p:cNvSpPr>
          <p:nvPr/>
        </p:nvSpPr>
        <p:spPr bwMode="auto">
          <a:xfrm>
            <a:off x="16065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2542" name="Text Box 30"/>
          <p:cNvSpPr txBox="1">
            <a:spLocks noChangeArrowheads="1"/>
          </p:cNvSpPr>
          <p:nvPr/>
        </p:nvSpPr>
        <p:spPr bwMode="auto">
          <a:xfrm>
            <a:off x="23939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2543" name="Text Box 31"/>
          <p:cNvSpPr txBox="1">
            <a:spLocks noChangeArrowheads="1"/>
          </p:cNvSpPr>
          <p:nvPr/>
        </p:nvSpPr>
        <p:spPr bwMode="auto">
          <a:xfrm>
            <a:off x="3244850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2544" name="Text Box 32"/>
          <p:cNvSpPr txBox="1">
            <a:spLocks noChangeArrowheads="1"/>
          </p:cNvSpPr>
          <p:nvPr/>
        </p:nvSpPr>
        <p:spPr bwMode="auto">
          <a:xfrm rot="10800000">
            <a:off x="5599113" y="49974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92545" name="Text Box 33"/>
          <p:cNvSpPr txBox="1">
            <a:spLocks noChangeArrowheads="1"/>
          </p:cNvSpPr>
          <p:nvPr/>
        </p:nvSpPr>
        <p:spPr bwMode="auto">
          <a:xfrm flipV="1">
            <a:off x="6470650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8226" name="Group 34"/>
          <p:cNvGrpSpPr>
            <a:grpSpLocks/>
          </p:cNvGrpSpPr>
          <p:nvPr/>
        </p:nvGrpSpPr>
        <p:grpSpPr bwMode="auto">
          <a:xfrm rot="5400000">
            <a:off x="1956594" y="6039644"/>
            <a:ext cx="217488" cy="730250"/>
            <a:chOff x="3204" y="3720"/>
            <a:chExt cx="113" cy="420"/>
          </a:xfrm>
        </p:grpSpPr>
        <p:grpSp>
          <p:nvGrpSpPr>
            <p:cNvPr id="8275" name="Group 3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8280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8281" name="Oval 3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8276" name="Line 3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Line 3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Line 4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Oval 4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8227" name="Group 42"/>
          <p:cNvGrpSpPr>
            <a:grpSpLocks/>
          </p:cNvGrpSpPr>
          <p:nvPr/>
        </p:nvGrpSpPr>
        <p:grpSpPr bwMode="auto">
          <a:xfrm rot="5400000">
            <a:off x="2264569" y="5963444"/>
            <a:ext cx="268288" cy="571500"/>
            <a:chOff x="3248" y="3589"/>
            <a:chExt cx="169" cy="360"/>
          </a:xfrm>
        </p:grpSpPr>
        <p:sp>
          <p:nvSpPr>
            <p:cNvPr id="8272" name="Rectangle 43"/>
            <p:cNvSpPr>
              <a:spLocks noChangeArrowheads="1"/>
            </p:cNvSpPr>
            <p:nvPr/>
          </p:nvSpPr>
          <p:spPr bwMode="auto">
            <a:xfrm>
              <a:off x="3285" y="3796"/>
              <a:ext cx="99" cy="123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8273" name="Text Box 44"/>
            <p:cNvSpPr txBox="1">
              <a:spLocks noChangeArrowheads="1"/>
            </p:cNvSpPr>
            <p:nvPr/>
          </p:nvSpPr>
          <p:spPr bwMode="auto">
            <a:xfrm flipV="1">
              <a:off x="3248" y="3776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8274" name="Line 45"/>
            <p:cNvSpPr>
              <a:spLocks noChangeShapeType="1"/>
            </p:cNvSpPr>
            <p:nvPr/>
          </p:nvSpPr>
          <p:spPr bwMode="auto">
            <a:xfrm>
              <a:off x="3336" y="3589"/>
              <a:ext cx="0" cy="2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8" name="Group 46"/>
          <p:cNvGrpSpPr>
            <a:grpSpLocks/>
          </p:cNvGrpSpPr>
          <p:nvPr/>
        </p:nvGrpSpPr>
        <p:grpSpPr bwMode="auto">
          <a:xfrm rot="5400000" flipH="1">
            <a:off x="1694656" y="5834857"/>
            <a:ext cx="192087" cy="730250"/>
            <a:chOff x="3204" y="3720"/>
            <a:chExt cx="113" cy="420"/>
          </a:xfrm>
        </p:grpSpPr>
        <p:grpSp>
          <p:nvGrpSpPr>
            <p:cNvPr id="8265" name="Group 4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8270" name="AutoShape 4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8271" name="Oval 4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8266" name="Line 5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Line 5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Line 5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Oval 5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92566" name="Text Box 54"/>
          <p:cNvSpPr txBox="1">
            <a:spLocks noChangeArrowheads="1"/>
          </p:cNvSpPr>
          <p:nvPr/>
        </p:nvSpPr>
        <p:spPr bwMode="auto">
          <a:xfrm>
            <a:off x="1773238" y="141288"/>
            <a:ext cx="562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Pregame Field Policing</a:t>
            </a:r>
          </a:p>
        </p:txBody>
      </p:sp>
      <p:sp>
        <p:nvSpPr>
          <p:cNvPr id="8230" name="Line 55"/>
          <p:cNvSpPr>
            <a:spLocks noChangeShapeType="1"/>
          </p:cNvSpPr>
          <p:nvPr/>
        </p:nvSpPr>
        <p:spPr bwMode="auto">
          <a:xfrm>
            <a:off x="7202488" y="19478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Line 56"/>
          <p:cNvSpPr>
            <a:spLocks noChangeShapeType="1"/>
          </p:cNvSpPr>
          <p:nvPr/>
        </p:nvSpPr>
        <p:spPr bwMode="auto">
          <a:xfrm>
            <a:off x="7129463" y="32527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2" name="Line 57"/>
          <p:cNvSpPr>
            <a:spLocks noChangeShapeType="1"/>
          </p:cNvSpPr>
          <p:nvPr/>
        </p:nvSpPr>
        <p:spPr bwMode="auto">
          <a:xfrm>
            <a:off x="7129463" y="4548188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0" name="Text Box 58"/>
          <p:cNvSpPr txBox="1">
            <a:spLocks noChangeArrowheads="1"/>
          </p:cNvSpPr>
          <p:nvPr/>
        </p:nvSpPr>
        <p:spPr bwMode="auto">
          <a:xfrm>
            <a:off x="6818313" y="494347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3 5</a:t>
            </a:r>
          </a:p>
        </p:txBody>
      </p:sp>
      <p:sp>
        <p:nvSpPr>
          <p:cNvPr id="192571" name="Text Box 59"/>
          <p:cNvSpPr txBox="1">
            <a:spLocks noChangeArrowheads="1"/>
          </p:cNvSpPr>
          <p:nvPr/>
        </p:nvSpPr>
        <p:spPr bwMode="auto">
          <a:xfrm flipV="1">
            <a:off x="7386638" y="499110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8235" name="Text Box 60"/>
          <p:cNvSpPr txBox="1">
            <a:spLocks noChangeArrowheads="1"/>
          </p:cNvSpPr>
          <p:nvPr/>
        </p:nvSpPr>
        <p:spPr bwMode="auto">
          <a:xfrm>
            <a:off x="1822450" y="2703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2573" name="Text Box 61"/>
          <p:cNvSpPr txBox="1">
            <a:spLocks noChangeArrowheads="1"/>
          </p:cNvSpPr>
          <p:nvPr/>
        </p:nvSpPr>
        <p:spPr bwMode="auto">
          <a:xfrm>
            <a:off x="1849438" y="24368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92574" name="Text Box 62"/>
          <p:cNvSpPr txBox="1">
            <a:spLocks noChangeArrowheads="1"/>
          </p:cNvSpPr>
          <p:nvPr/>
        </p:nvSpPr>
        <p:spPr bwMode="auto">
          <a:xfrm>
            <a:off x="2701925" y="24257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92575" name="Text Box 63"/>
          <p:cNvSpPr txBox="1">
            <a:spLocks noChangeArrowheads="1"/>
          </p:cNvSpPr>
          <p:nvPr/>
        </p:nvSpPr>
        <p:spPr bwMode="auto">
          <a:xfrm>
            <a:off x="35274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92576" name="Text Box 64"/>
          <p:cNvSpPr txBox="1">
            <a:spLocks noChangeArrowheads="1"/>
          </p:cNvSpPr>
          <p:nvPr/>
        </p:nvSpPr>
        <p:spPr bwMode="auto">
          <a:xfrm>
            <a:off x="4378325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92577" name="Text Box 65"/>
          <p:cNvSpPr txBox="1">
            <a:spLocks noChangeArrowheads="1"/>
          </p:cNvSpPr>
          <p:nvPr/>
        </p:nvSpPr>
        <p:spPr bwMode="auto">
          <a:xfrm>
            <a:off x="5241925" y="24511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92578" name="Text Box 66"/>
          <p:cNvSpPr txBox="1">
            <a:spLocks noChangeArrowheads="1"/>
          </p:cNvSpPr>
          <p:nvPr/>
        </p:nvSpPr>
        <p:spPr bwMode="auto">
          <a:xfrm>
            <a:off x="61182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192579" name="Text Box 67"/>
          <p:cNvSpPr txBox="1">
            <a:spLocks noChangeArrowheads="1"/>
          </p:cNvSpPr>
          <p:nvPr/>
        </p:nvSpPr>
        <p:spPr bwMode="auto">
          <a:xfrm>
            <a:off x="7019925" y="243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X</a:t>
            </a:r>
          </a:p>
        </p:txBody>
      </p:sp>
      <p:sp>
        <p:nvSpPr>
          <p:cNvPr id="8243" name="Line 68"/>
          <p:cNvSpPr>
            <a:spLocks noChangeShapeType="1"/>
          </p:cNvSpPr>
          <p:nvPr/>
        </p:nvSpPr>
        <p:spPr bwMode="auto">
          <a:xfrm>
            <a:off x="3721100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4" name="Line 69"/>
          <p:cNvSpPr>
            <a:spLocks noChangeShapeType="1"/>
          </p:cNvSpPr>
          <p:nvPr/>
        </p:nvSpPr>
        <p:spPr bwMode="auto">
          <a:xfrm>
            <a:off x="4559300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245" name="Group 70"/>
          <p:cNvGrpSpPr>
            <a:grpSpLocks/>
          </p:cNvGrpSpPr>
          <p:nvPr/>
        </p:nvGrpSpPr>
        <p:grpSpPr bwMode="auto">
          <a:xfrm>
            <a:off x="2495550" y="6335713"/>
            <a:ext cx="647700" cy="215900"/>
            <a:chOff x="1880" y="3808"/>
            <a:chExt cx="408" cy="136"/>
          </a:xfrm>
        </p:grpSpPr>
        <p:sp>
          <p:nvSpPr>
            <p:cNvPr id="8262" name="Oval 71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8263" name="Oval 72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8264" name="Oval 73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8246" name="Rectangle 74"/>
          <p:cNvSpPr>
            <a:spLocks noChangeArrowheads="1"/>
          </p:cNvSpPr>
          <p:nvPr/>
        </p:nvSpPr>
        <p:spPr bwMode="auto">
          <a:xfrm>
            <a:off x="3717925" y="1941513"/>
            <a:ext cx="1698625" cy="3887787"/>
          </a:xfrm>
          <a:prstGeom prst="rect">
            <a:avLst/>
          </a:prstGeom>
          <a:solidFill>
            <a:srgbClr val="800080">
              <a:alpha val="3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8247" name="Group 75"/>
          <p:cNvGrpSpPr>
            <a:grpSpLocks/>
          </p:cNvGrpSpPr>
          <p:nvPr/>
        </p:nvGrpSpPr>
        <p:grpSpPr bwMode="auto">
          <a:xfrm>
            <a:off x="3441700" y="5618163"/>
            <a:ext cx="612775" cy="457200"/>
            <a:chOff x="2359" y="3560"/>
            <a:chExt cx="386" cy="288"/>
          </a:xfrm>
        </p:grpSpPr>
        <p:sp>
          <p:nvSpPr>
            <p:cNvPr id="8260" name="Rectangle 76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8261" name="Text Box 77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8248" name="Group 78"/>
          <p:cNvGrpSpPr>
            <a:grpSpLocks/>
          </p:cNvGrpSpPr>
          <p:nvPr/>
        </p:nvGrpSpPr>
        <p:grpSpPr bwMode="auto">
          <a:xfrm>
            <a:off x="5167313" y="5616575"/>
            <a:ext cx="612775" cy="457200"/>
            <a:chOff x="2359" y="3560"/>
            <a:chExt cx="386" cy="288"/>
          </a:xfrm>
        </p:grpSpPr>
        <p:sp>
          <p:nvSpPr>
            <p:cNvPr id="8258" name="Rectangle 79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8259" name="Text Box 80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8249" name="Group 81"/>
          <p:cNvGrpSpPr>
            <a:grpSpLocks/>
          </p:cNvGrpSpPr>
          <p:nvPr/>
        </p:nvGrpSpPr>
        <p:grpSpPr bwMode="auto">
          <a:xfrm>
            <a:off x="3482975" y="1712913"/>
            <a:ext cx="695325" cy="471487"/>
            <a:chOff x="598" y="1763"/>
            <a:chExt cx="438" cy="297"/>
          </a:xfrm>
        </p:grpSpPr>
        <p:sp>
          <p:nvSpPr>
            <p:cNvPr id="8256" name="Rectangle 82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8257" name="Text Box 83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8250" name="Group 84"/>
          <p:cNvGrpSpPr>
            <a:grpSpLocks/>
          </p:cNvGrpSpPr>
          <p:nvPr/>
        </p:nvGrpSpPr>
        <p:grpSpPr bwMode="auto">
          <a:xfrm>
            <a:off x="5160963" y="1708150"/>
            <a:ext cx="612775" cy="457200"/>
            <a:chOff x="2359" y="3560"/>
            <a:chExt cx="386" cy="288"/>
          </a:xfrm>
        </p:grpSpPr>
        <p:sp>
          <p:nvSpPr>
            <p:cNvPr id="8254" name="Rectangle 8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8255" name="Text Box 8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  <p:grpSp>
        <p:nvGrpSpPr>
          <p:cNvPr id="8251" name="Group 87"/>
          <p:cNvGrpSpPr>
            <a:grpSpLocks/>
          </p:cNvGrpSpPr>
          <p:nvPr/>
        </p:nvGrpSpPr>
        <p:grpSpPr bwMode="auto">
          <a:xfrm>
            <a:off x="4286250" y="3557588"/>
            <a:ext cx="600075" cy="496887"/>
            <a:chOff x="589" y="2670"/>
            <a:chExt cx="378" cy="297"/>
          </a:xfrm>
        </p:grpSpPr>
        <p:sp>
          <p:nvSpPr>
            <p:cNvPr id="8252" name="Rectangle 88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8253" name="Text Box 89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9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33713" y="152400"/>
            <a:ext cx="2528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Coin Toss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720725" y="1933575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44545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Rectangle 12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9227" name="Rectangle 13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9228" name="Rectangle 14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9229" name="Rectangle 15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9230" name="Line 23"/>
          <p:cNvSpPr>
            <a:spLocks noChangeShapeType="1"/>
          </p:cNvSpPr>
          <p:nvPr/>
        </p:nvSpPr>
        <p:spPr bwMode="auto">
          <a:xfrm>
            <a:off x="5292725" y="193516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24"/>
          <p:cNvSpPr>
            <a:spLocks noChangeShapeType="1"/>
          </p:cNvSpPr>
          <p:nvPr/>
        </p:nvSpPr>
        <p:spPr bwMode="auto">
          <a:xfrm>
            <a:off x="61563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Line 25"/>
          <p:cNvSpPr>
            <a:spLocks noChangeShapeType="1"/>
          </p:cNvSpPr>
          <p:nvPr/>
        </p:nvSpPr>
        <p:spPr bwMode="auto">
          <a:xfrm>
            <a:off x="7019925" y="19462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9240" name="Line 55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Rectangle 56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9242" name="Line 57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58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Line 59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Line 60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Line 61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7" name="Line 62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63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Line 64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Line 65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1" name="Line 66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2" name="Line 67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Line 68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31815" name="Text Box 71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9259" name="Group 89"/>
          <p:cNvGrpSpPr>
            <a:grpSpLocks/>
          </p:cNvGrpSpPr>
          <p:nvPr/>
        </p:nvGrpSpPr>
        <p:grpSpPr bwMode="auto">
          <a:xfrm>
            <a:off x="2984500" y="6045200"/>
            <a:ext cx="647700" cy="215900"/>
            <a:chOff x="1880" y="3808"/>
            <a:chExt cx="408" cy="136"/>
          </a:xfrm>
        </p:grpSpPr>
        <p:sp>
          <p:nvSpPr>
            <p:cNvPr id="9338" name="Oval 75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39" name="Oval 76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40" name="Oval 77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9260" name="Group 42"/>
          <p:cNvGrpSpPr>
            <a:grpSpLocks/>
          </p:cNvGrpSpPr>
          <p:nvPr/>
        </p:nvGrpSpPr>
        <p:grpSpPr bwMode="auto">
          <a:xfrm>
            <a:off x="6678613" y="5645150"/>
            <a:ext cx="600075" cy="471488"/>
            <a:chOff x="589" y="2670"/>
            <a:chExt cx="378" cy="297"/>
          </a:xfrm>
        </p:grpSpPr>
        <p:sp>
          <p:nvSpPr>
            <p:cNvPr id="9336" name="Rectangle 43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37" name="Text Box 44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9261" name="Group 16"/>
          <p:cNvGrpSpPr>
            <a:grpSpLocks/>
          </p:cNvGrpSpPr>
          <p:nvPr/>
        </p:nvGrpSpPr>
        <p:grpSpPr bwMode="auto">
          <a:xfrm>
            <a:off x="7083425" y="1535113"/>
            <a:ext cx="387350" cy="228600"/>
            <a:chOff x="4240" y="2392"/>
            <a:chExt cx="244" cy="144"/>
          </a:xfrm>
        </p:grpSpPr>
        <p:sp>
          <p:nvSpPr>
            <p:cNvPr id="9330" name="AutoShape 17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31" name="Line 18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Line 19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Line 20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Line 21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Line 22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77" name="Group 33"/>
          <p:cNvGrpSpPr>
            <a:grpSpLocks/>
          </p:cNvGrpSpPr>
          <p:nvPr/>
        </p:nvGrpSpPr>
        <p:grpSpPr bwMode="auto">
          <a:xfrm>
            <a:off x="5678488" y="1984375"/>
            <a:ext cx="442912" cy="471488"/>
            <a:chOff x="3796" y="2871"/>
            <a:chExt cx="279" cy="297"/>
          </a:xfrm>
        </p:grpSpPr>
        <p:sp>
          <p:nvSpPr>
            <p:cNvPr id="9328" name="Rectangle 34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29" name="Text Box 35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9263" name="Group 39"/>
          <p:cNvGrpSpPr>
            <a:grpSpLocks/>
          </p:cNvGrpSpPr>
          <p:nvPr/>
        </p:nvGrpSpPr>
        <p:grpSpPr bwMode="auto">
          <a:xfrm>
            <a:off x="6648450" y="1571625"/>
            <a:ext cx="695325" cy="471488"/>
            <a:chOff x="598" y="1763"/>
            <a:chExt cx="438" cy="297"/>
          </a:xfrm>
        </p:grpSpPr>
        <p:sp>
          <p:nvSpPr>
            <p:cNvPr id="9326" name="Rectangle 40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27" name="Text Box 41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9264" name="Group 90"/>
          <p:cNvGrpSpPr>
            <a:grpSpLocks/>
          </p:cNvGrpSpPr>
          <p:nvPr/>
        </p:nvGrpSpPr>
        <p:grpSpPr bwMode="auto">
          <a:xfrm rot="-5400000">
            <a:off x="3496469" y="6033294"/>
            <a:ext cx="179388" cy="666750"/>
            <a:chOff x="3204" y="3720"/>
            <a:chExt cx="113" cy="420"/>
          </a:xfrm>
        </p:grpSpPr>
        <p:grpSp>
          <p:nvGrpSpPr>
            <p:cNvPr id="9319" name="Group 91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9324" name="AutoShape 92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325" name="Oval 93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9320" name="Line 94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Line 95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Line 96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Oval 97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9265" name="Group 98"/>
          <p:cNvGrpSpPr>
            <a:grpSpLocks/>
          </p:cNvGrpSpPr>
          <p:nvPr/>
        </p:nvGrpSpPr>
        <p:grpSpPr bwMode="auto">
          <a:xfrm rot="-5400000">
            <a:off x="2845594" y="6077744"/>
            <a:ext cx="268287" cy="631825"/>
            <a:chOff x="2930" y="3756"/>
            <a:chExt cx="169" cy="398"/>
          </a:xfrm>
        </p:grpSpPr>
        <p:sp>
          <p:nvSpPr>
            <p:cNvPr id="9316" name="Rectangle 99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17" name="Text Box 100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9318" name="Line 101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6" name="Group 102"/>
          <p:cNvGrpSpPr>
            <a:grpSpLocks/>
          </p:cNvGrpSpPr>
          <p:nvPr/>
        </p:nvGrpSpPr>
        <p:grpSpPr bwMode="auto">
          <a:xfrm rot="-5400000">
            <a:off x="3380581" y="6177757"/>
            <a:ext cx="179387" cy="666750"/>
            <a:chOff x="3204" y="3720"/>
            <a:chExt cx="113" cy="420"/>
          </a:xfrm>
        </p:grpSpPr>
        <p:grpSp>
          <p:nvGrpSpPr>
            <p:cNvPr id="9309" name="Group 103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9314" name="AutoShape 104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315" name="Oval 105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9310" name="Line 106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Line 107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Line 108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Oval 109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9267" name="Rectangle 110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31855" name="Text Box 111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grpSp>
        <p:nvGrpSpPr>
          <p:cNvPr id="31948" name="Group 204"/>
          <p:cNvGrpSpPr>
            <a:grpSpLocks/>
          </p:cNvGrpSpPr>
          <p:nvPr/>
        </p:nvGrpSpPr>
        <p:grpSpPr bwMode="auto">
          <a:xfrm>
            <a:off x="6173788" y="1987550"/>
            <a:ext cx="442912" cy="471488"/>
            <a:chOff x="3796" y="2871"/>
            <a:chExt cx="279" cy="297"/>
          </a:xfrm>
        </p:grpSpPr>
        <p:sp>
          <p:nvSpPr>
            <p:cNvPr id="9307" name="Rectangle 205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08" name="Text Box 206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grpSp>
        <p:nvGrpSpPr>
          <p:cNvPr id="32008" name="Group 264"/>
          <p:cNvGrpSpPr>
            <a:grpSpLocks/>
          </p:cNvGrpSpPr>
          <p:nvPr/>
        </p:nvGrpSpPr>
        <p:grpSpPr bwMode="auto">
          <a:xfrm>
            <a:off x="5068888" y="5689600"/>
            <a:ext cx="612775" cy="457200"/>
            <a:chOff x="2359" y="3560"/>
            <a:chExt cx="386" cy="288"/>
          </a:xfrm>
        </p:grpSpPr>
        <p:sp>
          <p:nvSpPr>
            <p:cNvPr id="9305" name="Rectangle 26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306" name="Text Box 26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sp>
        <p:nvSpPr>
          <p:cNvPr id="32057" name="Text Box 313"/>
          <p:cNvSpPr txBox="1">
            <a:spLocks noChangeArrowheads="1"/>
          </p:cNvSpPr>
          <p:nvPr/>
        </p:nvSpPr>
        <p:spPr bwMode="auto">
          <a:xfrm>
            <a:off x="1946275" y="1941513"/>
            <a:ext cx="3236913" cy="119062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b="1"/>
              <a:t>Once you reach the hash,</a:t>
            </a:r>
          </a:p>
          <a:p>
            <a:pPr algn="ctr"/>
            <a:r>
              <a:rPr lang="en-US" altLang="en-US" b="1"/>
              <a:t>direct the captains forward </a:t>
            </a:r>
          </a:p>
          <a:p>
            <a:pPr algn="ctr"/>
            <a:r>
              <a:rPr lang="en-US" altLang="en-US" b="1"/>
              <a:t>then turn around and return</a:t>
            </a:r>
          </a:p>
          <a:p>
            <a:pPr algn="ctr"/>
            <a:r>
              <a:rPr lang="en-US" altLang="en-US" b="1"/>
              <a:t>to the sideline</a:t>
            </a:r>
          </a:p>
        </p:txBody>
      </p:sp>
      <p:sp>
        <p:nvSpPr>
          <p:cNvPr id="32058" name="Line 314"/>
          <p:cNvSpPr>
            <a:spLocks noChangeShapeType="1"/>
          </p:cNvSpPr>
          <p:nvPr/>
        </p:nvSpPr>
        <p:spPr bwMode="auto">
          <a:xfrm>
            <a:off x="4445000" y="2971800"/>
            <a:ext cx="685800" cy="292100"/>
          </a:xfrm>
          <a:prstGeom prst="line">
            <a:avLst/>
          </a:prstGeom>
          <a:noFill/>
          <a:ln w="38100">
            <a:solidFill>
              <a:srgbClr val="EA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9" name="Text Box 315"/>
          <p:cNvSpPr txBox="1">
            <a:spLocks noChangeArrowheads="1"/>
          </p:cNvSpPr>
          <p:nvPr/>
        </p:nvSpPr>
        <p:spPr bwMode="auto">
          <a:xfrm>
            <a:off x="588963" y="10604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grpSp>
        <p:nvGrpSpPr>
          <p:cNvPr id="32076" name="Group 332"/>
          <p:cNvGrpSpPr>
            <a:grpSpLocks/>
          </p:cNvGrpSpPr>
          <p:nvPr/>
        </p:nvGrpSpPr>
        <p:grpSpPr bwMode="auto">
          <a:xfrm>
            <a:off x="5667375" y="5827713"/>
            <a:ext cx="936625" cy="304800"/>
            <a:chOff x="3570" y="3671"/>
            <a:chExt cx="590" cy="192"/>
          </a:xfrm>
        </p:grpSpPr>
        <p:grpSp>
          <p:nvGrpSpPr>
            <p:cNvPr id="9299" name="Group 83"/>
            <p:cNvGrpSpPr>
              <a:grpSpLocks/>
            </p:cNvGrpSpPr>
            <p:nvPr/>
          </p:nvGrpSpPr>
          <p:grpSpPr bwMode="auto">
            <a:xfrm>
              <a:off x="3608" y="3696"/>
              <a:ext cx="552" cy="136"/>
              <a:chOff x="3608" y="3696"/>
              <a:chExt cx="552" cy="136"/>
            </a:xfrm>
          </p:grpSpPr>
          <p:sp>
            <p:nvSpPr>
              <p:cNvPr id="9301" name="Oval 78"/>
              <p:cNvSpPr>
                <a:spLocks noChangeArrowheads="1"/>
              </p:cNvSpPr>
              <p:nvPr/>
            </p:nvSpPr>
            <p:spPr bwMode="auto">
              <a:xfrm>
                <a:off x="3608" y="3696"/>
                <a:ext cx="128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302" name="Oval 79"/>
              <p:cNvSpPr>
                <a:spLocks noChangeArrowheads="1"/>
              </p:cNvSpPr>
              <p:nvPr/>
            </p:nvSpPr>
            <p:spPr bwMode="auto">
              <a:xfrm>
                <a:off x="3752" y="3696"/>
                <a:ext cx="128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303" name="Oval 80"/>
              <p:cNvSpPr>
                <a:spLocks noChangeArrowheads="1"/>
              </p:cNvSpPr>
              <p:nvPr/>
            </p:nvSpPr>
            <p:spPr bwMode="auto">
              <a:xfrm>
                <a:off x="3896" y="3696"/>
                <a:ext cx="128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304" name="Oval 81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128" cy="13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9300" name="Text Box 316"/>
            <p:cNvSpPr txBox="1">
              <a:spLocks noChangeArrowheads="1"/>
            </p:cNvSpPr>
            <p:nvPr/>
          </p:nvSpPr>
          <p:spPr bwMode="auto">
            <a:xfrm>
              <a:off x="3570" y="3671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/>
                <a:t>T</a:t>
              </a:r>
            </a:p>
          </p:txBody>
        </p:sp>
      </p:grpSp>
      <p:grpSp>
        <p:nvGrpSpPr>
          <p:cNvPr id="32075" name="Group 331"/>
          <p:cNvGrpSpPr>
            <a:grpSpLocks/>
          </p:cNvGrpSpPr>
          <p:nvPr/>
        </p:nvGrpSpPr>
        <p:grpSpPr bwMode="auto">
          <a:xfrm>
            <a:off x="5668963" y="1625600"/>
            <a:ext cx="935037" cy="304800"/>
            <a:chOff x="3571" y="1024"/>
            <a:chExt cx="589" cy="192"/>
          </a:xfrm>
        </p:grpSpPr>
        <p:grpSp>
          <p:nvGrpSpPr>
            <p:cNvPr id="9293" name="Group 84"/>
            <p:cNvGrpSpPr>
              <a:grpSpLocks/>
            </p:cNvGrpSpPr>
            <p:nvPr/>
          </p:nvGrpSpPr>
          <p:grpSpPr bwMode="auto">
            <a:xfrm>
              <a:off x="3608" y="1048"/>
              <a:ext cx="552" cy="136"/>
              <a:chOff x="3608" y="3696"/>
              <a:chExt cx="552" cy="136"/>
            </a:xfrm>
          </p:grpSpPr>
          <p:sp>
            <p:nvSpPr>
              <p:cNvPr id="9295" name="Oval 85"/>
              <p:cNvSpPr>
                <a:spLocks noChangeArrowheads="1"/>
              </p:cNvSpPr>
              <p:nvPr/>
            </p:nvSpPr>
            <p:spPr bwMode="auto">
              <a:xfrm>
                <a:off x="3608" y="3696"/>
                <a:ext cx="128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296" name="Oval 86"/>
              <p:cNvSpPr>
                <a:spLocks noChangeArrowheads="1"/>
              </p:cNvSpPr>
              <p:nvPr/>
            </p:nvSpPr>
            <p:spPr bwMode="auto">
              <a:xfrm>
                <a:off x="3752" y="3696"/>
                <a:ext cx="128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297" name="Oval 87"/>
              <p:cNvSpPr>
                <a:spLocks noChangeArrowheads="1"/>
              </p:cNvSpPr>
              <p:nvPr/>
            </p:nvSpPr>
            <p:spPr bwMode="auto">
              <a:xfrm>
                <a:off x="3896" y="3696"/>
                <a:ext cx="128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298" name="Oval 88"/>
              <p:cNvSpPr>
                <a:spLocks noChangeArrowheads="1"/>
              </p:cNvSpPr>
              <p:nvPr/>
            </p:nvSpPr>
            <p:spPr bwMode="auto">
              <a:xfrm>
                <a:off x="4032" y="3696"/>
                <a:ext cx="128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9294" name="Text Box 317"/>
            <p:cNvSpPr txBox="1">
              <a:spLocks noChangeArrowheads="1"/>
            </p:cNvSpPr>
            <p:nvPr/>
          </p:nvSpPr>
          <p:spPr bwMode="auto">
            <a:xfrm>
              <a:off x="3571" y="102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/>
                <a:t>T</a:t>
              </a:r>
            </a:p>
          </p:txBody>
        </p:sp>
      </p:grpSp>
      <p:grpSp>
        <p:nvGrpSpPr>
          <p:cNvPr id="32077" name="Group 333"/>
          <p:cNvGrpSpPr>
            <a:grpSpLocks/>
          </p:cNvGrpSpPr>
          <p:nvPr/>
        </p:nvGrpSpPr>
        <p:grpSpPr bwMode="auto">
          <a:xfrm>
            <a:off x="5607050" y="6151563"/>
            <a:ext cx="871538" cy="482600"/>
            <a:chOff x="3532" y="3875"/>
            <a:chExt cx="549" cy="304"/>
          </a:xfrm>
        </p:grpSpPr>
        <p:grpSp>
          <p:nvGrpSpPr>
            <p:cNvPr id="9283" name="Group 48"/>
            <p:cNvGrpSpPr>
              <a:grpSpLocks/>
            </p:cNvGrpSpPr>
            <p:nvPr/>
          </p:nvGrpSpPr>
          <p:grpSpPr bwMode="auto">
            <a:xfrm>
              <a:off x="3532" y="4035"/>
              <a:ext cx="244" cy="144"/>
              <a:chOff x="4240" y="2392"/>
              <a:chExt cx="244" cy="144"/>
            </a:xfrm>
          </p:grpSpPr>
          <p:sp>
            <p:nvSpPr>
              <p:cNvPr id="9287" name="AutoShape 49"/>
              <p:cNvSpPr>
                <a:spLocks noChangeArrowheads="1"/>
              </p:cNvSpPr>
              <p:nvPr/>
            </p:nvSpPr>
            <p:spPr bwMode="auto">
              <a:xfrm>
                <a:off x="4240" y="2392"/>
                <a:ext cx="244" cy="144"/>
              </a:xfrm>
              <a:prstGeom prst="flowChartDecision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288" name="Line 50"/>
              <p:cNvSpPr>
                <a:spLocks noChangeShapeType="1"/>
              </p:cNvSpPr>
              <p:nvPr/>
            </p:nvSpPr>
            <p:spPr bwMode="auto">
              <a:xfrm>
                <a:off x="4300" y="2464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9" name="Line 51"/>
              <p:cNvSpPr>
                <a:spLocks noChangeShapeType="1"/>
              </p:cNvSpPr>
              <p:nvPr/>
            </p:nvSpPr>
            <p:spPr bwMode="auto">
              <a:xfrm flipH="1">
                <a:off x="432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0" name="Line 52"/>
              <p:cNvSpPr>
                <a:spLocks noChangeShapeType="1"/>
              </p:cNvSpPr>
              <p:nvPr/>
            </p:nvSpPr>
            <p:spPr bwMode="auto">
              <a:xfrm>
                <a:off x="4348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1" name="Line 53"/>
              <p:cNvSpPr>
                <a:spLocks noChangeShapeType="1"/>
              </p:cNvSpPr>
              <p:nvPr/>
            </p:nvSpPr>
            <p:spPr bwMode="auto">
              <a:xfrm>
                <a:off x="4372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2" name="Line 54"/>
              <p:cNvSpPr>
                <a:spLocks noChangeShapeType="1"/>
              </p:cNvSpPr>
              <p:nvPr/>
            </p:nvSpPr>
            <p:spPr bwMode="auto">
              <a:xfrm>
                <a:off x="4394" y="2444"/>
                <a:ext cx="0" cy="3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84" name="Group 263"/>
            <p:cNvGrpSpPr>
              <a:grpSpLocks/>
            </p:cNvGrpSpPr>
            <p:nvPr/>
          </p:nvGrpSpPr>
          <p:grpSpPr bwMode="auto">
            <a:xfrm>
              <a:off x="3695" y="3875"/>
              <a:ext cx="386" cy="288"/>
              <a:chOff x="2359" y="3560"/>
              <a:chExt cx="386" cy="288"/>
            </a:xfrm>
          </p:grpSpPr>
          <p:sp>
            <p:nvSpPr>
              <p:cNvPr id="9285" name="Rectangle 37"/>
              <p:cNvSpPr>
                <a:spLocks noChangeArrowheads="1"/>
              </p:cNvSpPr>
              <p:nvPr/>
            </p:nvSpPr>
            <p:spPr bwMode="auto">
              <a:xfrm>
                <a:off x="2402" y="3561"/>
                <a:ext cx="279" cy="2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9286" name="Text Box 38"/>
              <p:cNvSpPr txBox="1">
                <a:spLocks noChangeArrowheads="1"/>
              </p:cNvSpPr>
              <p:nvPr/>
            </p:nvSpPr>
            <p:spPr bwMode="auto">
              <a:xfrm>
                <a:off x="2359" y="3560"/>
                <a:ext cx="3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400" b="1"/>
                  <a:t>HL</a:t>
                </a:r>
              </a:p>
            </p:txBody>
          </p:sp>
        </p:grpSp>
      </p:grpSp>
      <p:pic>
        <p:nvPicPr>
          <p:cNvPr id="9277" name="Picture 3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988" y="2236788"/>
            <a:ext cx="115093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078" name="AutoShape 334"/>
          <p:cNvSpPr>
            <a:spLocks noChangeArrowheads="1"/>
          </p:cNvSpPr>
          <p:nvPr/>
        </p:nvSpPr>
        <p:spPr bwMode="auto">
          <a:xfrm>
            <a:off x="5151438" y="5046663"/>
            <a:ext cx="598487" cy="7588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6" name="AutoShape 312"/>
          <p:cNvSpPr>
            <a:spLocks noChangeArrowheads="1"/>
          </p:cNvSpPr>
          <p:nvPr/>
        </p:nvSpPr>
        <p:spPr bwMode="auto">
          <a:xfrm rot="10800000" flipH="1">
            <a:off x="5138738" y="1947863"/>
            <a:ext cx="598487" cy="7810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011" name="Group 267"/>
          <p:cNvGrpSpPr>
            <a:grpSpLocks/>
          </p:cNvGrpSpPr>
          <p:nvPr/>
        </p:nvGrpSpPr>
        <p:grpSpPr bwMode="auto">
          <a:xfrm>
            <a:off x="5064125" y="1574800"/>
            <a:ext cx="612775" cy="457200"/>
            <a:chOff x="2359" y="3560"/>
            <a:chExt cx="386" cy="288"/>
          </a:xfrm>
        </p:grpSpPr>
        <p:sp>
          <p:nvSpPr>
            <p:cNvPr id="9281" name="Rectangle 268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9282" name="Text Box 269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46287E-6 L 1.11111E-6 0.252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21189E-7 L 0.00104 0.25214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31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2526 L -0.0467 0.252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25214 L 0.05121 0.25098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31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9901E-6 L 2.77778E-6 -0.16308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32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91626E-6 L 0.00104 -0.18991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3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9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8566E-6 L 3.33333E-6 -0.07102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32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16054E-6 L 0.00121 0.17372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32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8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56951E-7 L 0.00017 0.19385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32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17372 L -0.00087 0.00324 " pathEditMode="relative" rAng="0" ptsTypes="AA">
                                      <p:cBhvr>
                                        <p:cTn id="54" dur="5000" fill="hold"/>
                                        <p:tgtEl>
                                          <p:spTgt spid="32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8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16308 L -0.00017 -0.00278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32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9385 L 0.00121 0.28961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32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18992 L 0.00208 -0.25978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3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7" grpId="0" animBg="1"/>
      <p:bldP spid="32057" grpId="1" animBg="1"/>
      <p:bldP spid="32058" grpId="0" animBg="1"/>
      <p:bldP spid="32058" grpId="1" animBg="1"/>
      <p:bldP spid="32078" grpId="0" animBg="1"/>
      <p:bldP spid="32078" grpId="1" animBg="1"/>
      <p:bldP spid="32056" grpId="0" animBg="1"/>
      <p:bldP spid="3205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 rot="-5400000">
            <a:off x="5937250" y="285750"/>
            <a:ext cx="4445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942975"/>
            <a:ext cx="9144000" cy="0"/>
          </a:xfrm>
          <a:prstGeom prst="line">
            <a:avLst/>
          </a:prstGeom>
          <a:noFill/>
          <a:ln w="76200" cmpd="dbl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588963" y="984250"/>
            <a:ext cx="226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Proper</a:t>
            </a:r>
            <a:r>
              <a:rPr lang="en-US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en-US" altLang="en-US" sz="2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Positioning</a:t>
            </a:r>
          </a:p>
          <a:p>
            <a:pPr>
              <a:defRPr/>
            </a:pPr>
            <a:endParaRPr lang="en-US" altLang="en-US" sz="1000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>
              <a:defRPr/>
            </a:pPr>
            <a:endParaRPr lang="en-US" alt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33425" y="1924050"/>
            <a:ext cx="7213600" cy="3886200"/>
          </a:xfrm>
          <a:prstGeom prst="rect">
            <a:avLst/>
          </a:prstGeom>
          <a:solidFill>
            <a:srgbClr val="00CC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016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7781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616325" y="1933575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454525" y="1928813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spect="1" noChangeArrowheads="1"/>
          </p:cNvSpPr>
          <p:nvPr/>
        </p:nvSpPr>
        <p:spPr bwMode="auto">
          <a:xfrm>
            <a:off x="19399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0251" name="Rectangle 11"/>
          <p:cNvSpPr>
            <a:spLocks noChangeAspect="1" noChangeArrowheads="1"/>
          </p:cNvSpPr>
          <p:nvPr/>
        </p:nvSpPr>
        <p:spPr bwMode="auto">
          <a:xfrm>
            <a:off x="19399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0252" name="Rectangle 12"/>
          <p:cNvSpPr>
            <a:spLocks noChangeAspect="1" noChangeArrowheads="1"/>
          </p:cNvSpPr>
          <p:nvPr/>
        </p:nvSpPr>
        <p:spPr bwMode="auto">
          <a:xfrm>
            <a:off x="720725" y="17811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0253" name="Rectangle 13"/>
          <p:cNvSpPr>
            <a:spLocks noChangeAspect="1" noChangeArrowheads="1"/>
          </p:cNvSpPr>
          <p:nvPr/>
        </p:nvSpPr>
        <p:spPr bwMode="auto">
          <a:xfrm>
            <a:off x="720725" y="5819775"/>
            <a:ext cx="136525" cy="1365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5292725" y="1924050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156325" y="19319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7029450" y="1931988"/>
            <a:ext cx="0" cy="388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5508625" y="10493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Press Box</a:t>
            </a:r>
          </a:p>
        </p:txBody>
      </p:sp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23907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1 0</a:t>
            </a: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3216275" y="49291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2 0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40671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3 0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4892675" y="49545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5765800" y="495776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5 0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6635750" y="49418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4 0</a:t>
            </a: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051300" y="5816600"/>
            <a:ext cx="12700" cy="5461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4076700" y="5829300"/>
            <a:ext cx="3873500" cy="533400"/>
          </a:xfrm>
          <a:prstGeom prst="rect">
            <a:avLst/>
          </a:prstGeom>
          <a:solidFill>
            <a:schemeClr val="bg1">
              <a:alpha val="50195"/>
            </a:schemeClr>
          </a:solidFill>
          <a:ln w="3175" cap="rnd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26924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6924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3543300" y="32258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3543300" y="452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43815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43815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52197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52197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6070600" y="32385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6070600" y="45339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6946900" y="32512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6946900" y="4546600"/>
            <a:ext cx="1651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74" name="Text Box 38"/>
          <p:cNvSpPr txBox="1">
            <a:spLocks noChangeArrowheads="1"/>
          </p:cNvSpPr>
          <p:nvPr/>
        </p:nvSpPr>
        <p:spPr bwMode="auto">
          <a:xfrm>
            <a:off x="23399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67975" name="Text Box 39"/>
          <p:cNvSpPr txBox="1">
            <a:spLocks noChangeArrowheads="1"/>
          </p:cNvSpPr>
          <p:nvPr/>
        </p:nvSpPr>
        <p:spPr bwMode="auto">
          <a:xfrm>
            <a:off x="31273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67976" name="Text Box 40"/>
          <p:cNvSpPr txBox="1">
            <a:spLocks noChangeArrowheads="1"/>
          </p:cNvSpPr>
          <p:nvPr/>
        </p:nvSpPr>
        <p:spPr bwMode="auto">
          <a:xfrm>
            <a:off x="3978275" y="5002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67977" name="Text Box 41"/>
          <p:cNvSpPr txBox="1">
            <a:spLocks noChangeArrowheads="1"/>
          </p:cNvSpPr>
          <p:nvPr/>
        </p:nvSpPr>
        <p:spPr bwMode="auto">
          <a:xfrm>
            <a:off x="48037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sp>
        <p:nvSpPr>
          <p:cNvPr id="167978" name="Text Box 42"/>
          <p:cNvSpPr txBox="1">
            <a:spLocks noChangeArrowheads="1"/>
          </p:cNvSpPr>
          <p:nvPr/>
        </p:nvSpPr>
        <p:spPr bwMode="auto">
          <a:xfrm flipV="1">
            <a:off x="7204075" y="49895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&lt;</a:t>
            </a:r>
          </a:p>
        </p:txBody>
      </p:sp>
      <p:grpSp>
        <p:nvGrpSpPr>
          <p:cNvPr id="10283" name="Group 43"/>
          <p:cNvGrpSpPr>
            <a:grpSpLocks/>
          </p:cNvGrpSpPr>
          <p:nvPr/>
        </p:nvGrpSpPr>
        <p:grpSpPr bwMode="auto">
          <a:xfrm>
            <a:off x="2984500" y="6045200"/>
            <a:ext cx="647700" cy="215900"/>
            <a:chOff x="1880" y="3808"/>
            <a:chExt cx="408" cy="136"/>
          </a:xfrm>
        </p:grpSpPr>
        <p:sp>
          <p:nvSpPr>
            <p:cNvPr id="10349" name="Oval 44"/>
            <p:cNvSpPr>
              <a:spLocks noChangeArrowheads="1"/>
            </p:cNvSpPr>
            <p:nvPr/>
          </p:nvSpPr>
          <p:spPr bwMode="auto">
            <a:xfrm>
              <a:off x="188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50" name="Oval 45"/>
            <p:cNvSpPr>
              <a:spLocks noChangeArrowheads="1"/>
            </p:cNvSpPr>
            <p:nvPr/>
          </p:nvSpPr>
          <p:spPr bwMode="auto">
            <a:xfrm>
              <a:off x="2024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51" name="Oval 46"/>
            <p:cNvSpPr>
              <a:spLocks noChangeArrowheads="1"/>
            </p:cNvSpPr>
            <p:nvPr/>
          </p:nvSpPr>
          <p:spPr bwMode="auto">
            <a:xfrm>
              <a:off x="2160" y="3808"/>
              <a:ext cx="128" cy="136"/>
            </a:xfrm>
            <a:prstGeom prst="ellipse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0284" name="Group 47"/>
          <p:cNvGrpSpPr>
            <a:grpSpLocks/>
          </p:cNvGrpSpPr>
          <p:nvPr/>
        </p:nvGrpSpPr>
        <p:grpSpPr bwMode="auto">
          <a:xfrm>
            <a:off x="6921500" y="3641725"/>
            <a:ext cx="387350" cy="228600"/>
            <a:chOff x="4240" y="2392"/>
            <a:chExt cx="244" cy="144"/>
          </a:xfrm>
        </p:grpSpPr>
        <p:sp>
          <p:nvSpPr>
            <p:cNvPr id="10343" name="AutoShape 48"/>
            <p:cNvSpPr>
              <a:spLocks noChangeArrowheads="1"/>
            </p:cNvSpPr>
            <p:nvPr/>
          </p:nvSpPr>
          <p:spPr bwMode="auto">
            <a:xfrm>
              <a:off x="4240" y="2392"/>
              <a:ext cx="244" cy="144"/>
            </a:xfrm>
            <a:prstGeom prst="flowChartDecision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44" name="Line 49"/>
            <p:cNvSpPr>
              <a:spLocks noChangeShapeType="1"/>
            </p:cNvSpPr>
            <p:nvPr/>
          </p:nvSpPr>
          <p:spPr bwMode="auto">
            <a:xfrm>
              <a:off x="4300" y="2464"/>
              <a:ext cx="1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5" name="Line 50"/>
            <p:cNvSpPr>
              <a:spLocks noChangeShapeType="1"/>
            </p:cNvSpPr>
            <p:nvPr/>
          </p:nvSpPr>
          <p:spPr bwMode="auto">
            <a:xfrm flipH="1">
              <a:off x="432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" name="Line 51"/>
            <p:cNvSpPr>
              <a:spLocks noChangeShapeType="1"/>
            </p:cNvSpPr>
            <p:nvPr/>
          </p:nvSpPr>
          <p:spPr bwMode="auto">
            <a:xfrm>
              <a:off x="4348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7" name="Line 52"/>
            <p:cNvSpPr>
              <a:spLocks noChangeShapeType="1"/>
            </p:cNvSpPr>
            <p:nvPr/>
          </p:nvSpPr>
          <p:spPr bwMode="auto">
            <a:xfrm>
              <a:off x="4372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8" name="Line 53"/>
            <p:cNvSpPr>
              <a:spLocks noChangeShapeType="1"/>
            </p:cNvSpPr>
            <p:nvPr/>
          </p:nvSpPr>
          <p:spPr bwMode="auto">
            <a:xfrm>
              <a:off x="4394" y="2444"/>
              <a:ext cx="0" cy="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5" name="Group 54"/>
          <p:cNvGrpSpPr>
            <a:grpSpLocks/>
          </p:cNvGrpSpPr>
          <p:nvPr/>
        </p:nvGrpSpPr>
        <p:grpSpPr bwMode="auto">
          <a:xfrm rot="-5400000">
            <a:off x="3496469" y="6033294"/>
            <a:ext cx="179388" cy="666750"/>
            <a:chOff x="3204" y="3720"/>
            <a:chExt cx="113" cy="420"/>
          </a:xfrm>
        </p:grpSpPr>
        <p:grpSp>
          <p:nvGrpSpPr>
            <p:cNvPr id="10336" name="Group 55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0341" name="AutoShape 56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0342" name="Oval 57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0337" name="Line 58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Line 59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9" name="Line 60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Oval 61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grpSp>
        <p:nvGrpSpPr>
          <p:cNvPr id="10286" name="Group 62"/>
          <p:cNvGrpSpPr>
            <a:grpSpLocks/>
          </p:cNvGrpSpPr>
          <p:nvPr/>
        </p:nvGrpSpPr>
        <p:grpSpPr bwMode="auto">
          <a:xfrm rot="-5400000">
            <a:off x="2845594" y="6077744"/>
            <a:ext cx="268287" cy="631825"/>
            <a:chOff x="2930" y="3756"/>
            <a:chExt cx="169" cy="398"/>
          </a:xfrm>
        </p:grpSpPr>
        <p:sp>
          <p:nvSpPr>
            <p:cNvPr id="10333" name="Rectangle 63"/>
            <p:cNvSpPr>
              <a:spLocks noChangeArrowheads="1"/>
            </p:cNvSpPr>
            <p:nvPr/>
          </p:nvSpPr>
          <p:spPr bwMode="auto">
            <a:xfrm>
              <a:off x="2967" y="4014"/>
              <a:ext cx="99" cy="11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34" name="Text Box 64"/>
            <p:cNvSpPr txBox="1">
              <a:spLocks noChangeArrowheads="1"/>
            </p:cNvSpPr>
            <p:nvPr/>
          </p:nvSpPr>
          <p:spPr bwMode="auto">
            <a:xfrm flipV="1">
              <a:off x="2930" y="3981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0335" name="Line 65"/>
            <p:cNvSpPr>
              <a:spLocks noChangeShapeType="1"/>
            </p:cNvSpPr>
            <p:nvPr/>
          </p:nvSpPr>
          <p:spPr bwMode="auto">
            <a:xfrm>
              <a:off x="3018" y="3756"/>
              <a:ext cx="0" cy="2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7" name="Group 66"/>
          <p:cNvGrpSpPr>
            <a:grpSpLocks/>
          </p:cNvGrpSpPr>
          <p:nvPr/>
        </p:nvGrpSpPr>
        <p:grpSpPr bwMode="auto">
          <a:xfrm rot="-5400000">
            <a:off x="3380581" y="6177757"/>
            <a:ext cx="179387" cy="666750"/>
            <a:chOff x="3204" y="3720"/>
            <a:chExt cx="113" cy="420"/>
          </a:xfrm>
        </p:grpSpPr>
        <p:grpSp>
          <p:nvGrpSpPr>
            <p:cNvPr id="10326" name="Group 67"/>
            <p:cNvGrpSpPr>
              <a:grpSpLocks/>
            </p:cNvGrpSpPr>
            <p:nvPr/>
          </p:nvGrpSpPr>
          <p:grpSpPr bwMode="auto">
            <a:xfrm>
              <a:off x="3204" y="3720"/>
              <a:ext cx="113" cy="420"/>
              <a:chOff x="3204" y="3708"/>
              <a:chExt cx="113" cy="420"/>
            </a:xfrm>
          </p:grpSpPr>
          <p:sp>
            <p:nvSpPr>
              <p:cNvPr id="10331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3204" y="3708"/>
                <a:ext cx="113" cy="307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0332" name="Oval 69"/>
              <p:cNvSpPr>
                <a:spLocks noChangeArrowheads="1"/>
              </p:cNvSpPr>
              <p:nvPr/>
            </p:nvSpPr>
            <p:spPr bwMode="auto">
              <a:xfrm>
                <a:off x="3210" y="4032"/>
                <a:ext cx="102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</p:grpSp>
        <p:sp>
          <p:nvSpPr>
            <p:cNvPr id="10327" name="Line 70"/>
            <p:cNvSpPr>
              <a:spLocks noChangeShapeType="1"/>
            </p:cNvSpPr>
            <p:nvPr/>
          </p:nvSpPr>
          <p:spPr bwMode="auto">
            <a:xfrm>
              <a:off x="3225" y="392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8" name="Line 71"/>
            <p:cNvSpPr>
              <a:spLocks noChangeShapeType="1"/>
            </p:cNvSpPr>
            <p:nvPr/>
          </p:nvSpPr>
          <p:spPr bwMode="auto">
            <a:xfrm>
              <a:off x="3216" y="3981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Line 72"/>
            <p:cNvSpPr>
              <a:spLocks noChangeShapeType="1"/>
            </p:cNvSpPr>
            <p:nvPr/>
          </p:nvSpPr>
          <p:spPr bwMode="auto">
            <a:xfrm>
              <a:off x="3240" y="3861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Oval 73"/>
            <p:cNvSpPr>
              <a:spLocks noChangeArrowheads="1"/>
            </p:cNvSpPr>
            <p:nvPr/>
          </p:nvSpPr>
          <p:spPr bwMode="auto">
            <a:xfrm>
              <a:off x="3234" y="4063"/>
              <a:ext cx="56" cy="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</p:grpSp>
      <p:sp>
        <p:nvSpPr>
          <p:cNvPr id="10288" name="Rectangle 74"/>
          <p:cNvSpPr>
            <a:spLocks noChangeArrowheads="1"/>
          </p:cNvSpPr>
          <p:nvPr/>
        </p:nvSpPr>
        <p:spPr bwMode="auto">
          <a:xfrm>
            <a:off x="241300" y="2908300"/>
            <a:ext cx="304800" cy="1930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sp>
        <p:nvSpPr>
          <p:cNvPr id="168011" name="Text Box 75"/>
          <p:cNvSpPr txBox="1">
            <a:spLocks noChangeArrowheads="1"/>
          </p:cNvSpPr>
          <p:nvPr/>
        </p:nvSpPr>
        <p:spPr bwMode="auto">
          <a:xfrm rot="-5400000">
            <a:off x="-346868" y="3694906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Score Board</a:t>
            </a:r>
          </a:p>
        </p:txBody>
      </p:sp>
      <p:sp>
        <p:nvSpPr>
          <p:cNvPr id="168012" name="Text Box 76"/>
          <p:cNvSpPr txBox="1">
            <a:spLocks noChangeArrowheads="1"/>
          </p:cNvSpPr>
          <p:nvPr/>
        </p:nvSpPr>
        <p:spPr bwMode="auto">
          <a:xfrm>
            <a:off x="1674813" y="165100"/>
            <a:ext cx="562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Coin Toss To Kick Off</a:t>
            </a:r>
          </a:p>
        </p:txBody>
      </p:sp>
      <p:sp>
        <p:nvSpPr>
          <p:cNvPr id="168013" name="Line 77"/>
          <p:cNvSpPr>
            <a:spLocks noChangeShapeType="1"/>
          </p:cNvSpPr>
          <p:nvPr/>
        </p:nvSpPr>
        <p:spPr bwMode="auto">
          <a:xfrm flipH="1" flipV="1">
            <a:off x="2282825" y="3787775"/>
            <a:ext cx="317817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4" name="Line 78"/>
          <p:cNvSpPr>
            <a:spLocks noChangeShapeType="1"/>
          </p:cNvSpPr>
          <p:nvPr/>
        </p:nvSpPr>
        <p:spPr bwMode="auto">
          <a:xfrm flipH="1">
            <a:off x="2203450" y="4254500"/>
            <a:ext cx="351155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5" name="Line 79"/>
          <p:cNvSpPr>
            <a:spLocks noChangeShapeType="1"/>
          </p:cNvSpPr>
          <p:nvPr/>
        </p:nvSpPr>
        <p:spPr bwMode="auto">
          <a:xfrm flipH="1" flipV="1">
            <a:off x="2209800" y="1800225"/>
            <a:ext cx="3257550" cy="1520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6" name="Line 80"/>
          <p:cNvSpPr>
            <a:spLocks noChangeShapeType="1"/>
          </p:cNvSpPr>
          <p:nvPr/>
        </p:nvSpPr>
        <p:spPr bwMode="auto">
          <a:xfrm flipH="1">
            <a:off x="6149975" y="4470400"/>
            <a:ext cx="288925" cy="1149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7" name="Line 81"/>
          <p:cNvSpPr>
            <a:spLocks noChangeShapeType="1"/>
          </p:cNvSpPr>
          <p:nvPr/>
        </p:nvSpPr>
        <p:spPr bwMode="auto">
          <a:xfrm flipH="1" flipV="1">
            <a:off x="6156325" y="2146300"/>
            <a:ext cx="3175" cy="63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8" name="Line 82"/>
          <p:cNvSpPr>
            <a:spLocks noChangeShapeType="1"/>
          </p:cNvSpPr>
          <p:nvPr/>
        </p:nvSpPr>
        <p:spPr bwMode="auto">
          <a:xfrm>
            <a:off x="6851650" y="3375025"/>
            <a:ext cx="123825" cy="346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019" name="Line 83"/>
          <p:cNvSpPr>
            <a:spLocks noChangeShapeType="1"/>
          </p:cNvSpPr>
          <p:nvPr/>
        </p:nvSpPr>
        <p:spPr bwMode="auto">
          <a:xfrm>
            <a:off x="6731000" y="4010025"/>
            <a:ext cx="298450" cy="162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8020" name="Group 84"/>
          <p:cNvGrpSpPr>
            <a:grpSpLocks/>
          </p:cNvGrpSpPr>
          <p:nvPr/>
        </p:nvGrpSpPr>
        <p:grpSpPr bwMode="auto">
          <a:xfrm>
            <a:off x="7270750" y="3595688"/>
            <a:ext cx="307975" cy="336550"/>
            <a:chOff x="4601" y="2251"/>
            <a:chExt cx="194" cy="212"/>
          </a:xfrm>
        </p:grpSpPr>
        <p:grpSp>
          <p:nvGrpSpPr>
            <p:cNvPr id="10322" name="Group 85"/>
            <p:cNvGrpSpPr>
              <a:grpSpLocks noChangeAspect="1"/>
            </p:cNvGrpSpPr>
            <p:nvPr/>
          </p:nvGrpSpPr>
          <p:grpSpPr bwMode="auto">
            <a:xfrm>
              <a:off x="4622" y="2251"/>
              <a:ext cx="173" cy="212"/>
              <a:chOff x="3855" y="2096"/>
              <a:chExt cx="217" cy="264"/>
            </a:xfrm>
          </p:grpSpPr>
          <p:sp>
            <p:nvSpPr>
              <p:cNvPr id="10324" name="Oval 86"/>
              <p:cNvSpPr>
                <a:spLocks noChangeAspect="1" noChangeArrowheads="1"/>
              </p:cNvSpPr>
              <p:nvPr/>
            </p:nvSpPr>
            <p:spPr bwMode="auto">
              <a:xfrm>
                <a:off x="3855" y="2118"/>
                <a:ext cx="182" cy="182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US" altLang="en-US"/>
              </a:p>
            </p:txBody>
          </p:sp>
          <p:sp>
            <p:nvSpPr>
              <p:cNvPr id="10325" name="Text Box 87"/>
              <p:cNvSpPr txBox="1">
                <a:spLocks noChangeAspect="1" noChangeArrowheads="1"/>
              </p:cNvSpPr>
              <p:nvPr/>
            </p:nvSpPr>
            <p:spPr bwMode="auto">
              <a:xfrm>
                <a:off x="3927" y="2096"/>
                <a:ext cx="145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endParaRPr lang="en-US" altLang="en-US" sz="1600" b="1"/>
              </a:p>
            </p:txBody>
          </p:sp>
        </p:grpSp>
        <p:sp>
          <p:nvSpPr>
            <p:cNvPr id="10323" name="Text Box 88"/>
            <p:cNvSpPr txBox="1">
              <a:spLocks noChangeArrowheads="1"/>
            </p:cNvSpPr>
            <p:nvPr/>
          </p:nvSpPr>
          <p:spPr bwMode="auto">
            <a:xfrm>
              <a:off x="4601" y="2259"/>
              <a:ext cx="1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altLang="en-US" sz="1200" b="1"/>
                <a:t>K</a:t>
              </a:r>
            </a:p>
          </p:txBody>
        </p:sp>
      </p:grpSp>
      <p:grpSp>
        <p:nvGrpSpPr>
          <p:cNvPr id="168028" name="Group 92"/>
          <p:cNvGrpSpPr>
            <a:grpSpLocks/>
          </p:cNvGrpSpPr>
          <p:nvPr/>
        </p:nvGrpSpPr>
        <p:grpSpPr bwMode="auto">
          <a:xfrm>
            <a:off x="6319838" y="3028950"/>
            <a:ext cx="600075" cy="496888"/>
            <a:chOff x="589" y="2670"/>
            <a:chExt cx="378" cy="297"/>
          </a:xfrm>
        </p:grpSpPr>
        <p:sp>
          <p:nvSpPr>
            <p:cNvPr id="10320" name="Rectangle 93"/>
            <p:cNvSpPr>
              <a:spLocks noChangeArrowheads="1"/>
            </p:cNvSpPr>
            <p:nvPr/>
          </p:nvSpPr>
          <p:spPr bwMode="auto">
            <a:xfrm>
              <a:off x="628" y="2687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21" name="Text Box 94"/>
            <p:cNvSpPr txBox="1">
              <a:spLocks noChangeArrowheads="1"/>
            </p:cNvSpPr>
            <p:nvPr/>
          </p:nvSpPr>
          <p:spPr bwMode="auto">
            <a:xfrm>
              <a:off x="589" y="2670"/>
              <a:ext cx="37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BJ</a:t>
              </a:r>
            </a:p>
          </p:txBody>
        </p:sp>
      </p:grpSp>
      <p:grpSp>
        <p:nvGrpSpPr>
          <p:cNvPr id="168037" name="Group 101"/>
          <p:cNvGrpSpPr>
            <a:grpSpLocks/>
          </p:cNvGrpSpPr>
          <p:nvPr/>
        </p:nvGrpSpPr>
        <p:grpSpPr bwMode="auto">
          <a:xfrm>
            <a:off x="6119813" y="4013200"/>
            <a:ext cx="612775" cy="457200"/>
            <a:chOff x="2359" y="3560"/>
            <a:chExt cx="386" cy="288"/>
          </a:xfrm>
        </p:grpSpPr>
        <p:sp>
          <p:nvSpPr>
            <p:cNvPr id="10318" name="Rectangle 102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19" name="Text Box 103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SJ</a:t>
              </a:r>
            </a:p>
          </p:txBody>
        </p:sp>
      </p:grpSp>
      <p:grpSp>
        <p:nvGrpSpPr>
          <p:cNvPr id="168043" name="Group 107"/>
          <p:cNvGrpSpPr>
            <a:grpSpLocks/>
          </p:cNvGrpSpPr>
          <p:nvPr/>
        </p:nvGrpSpPr>
        <p:grpSpPr bwMode="auto">
          <a:xfrm>
            <a:off x="6415088" y="3524250"/>
            <a:ext cx="442912" cy="471488"/>
            <a:chOff x="3796" y="2871"/>
            <a:chExt cx="279" cy="297"/>
          </a:xfrm>
        </p:grpSpPr>
        <p:sp>
          <p:nvSpPr>
            <p:cNvPr id="10316" name="Rectangle 108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17" name="Text Box 109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U</a:t>
              </a:r>
            </a:p>
          </p:txBody>
        </p:sp>
      </p:grpSp>
      <p:pic>
        <p:nvPicPr>
          <p:cNvPr id="10302" name="Picture 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" y="1933575"/>
            <a:ext cx="12065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3" name="Rectangle 111"/>
          <p:cNvSpPr>
            <a:spLocks noChangeArrowheads="1"/>
          </p:cNvSpPr>
          <p:nvPr/>
        </p:nvSpPr>
        <p:spPr bwMode="auto">
          <a:xfrm>
            <a:off x="5486400" y="2924175"/>
            <a:ext cx="552450" cy="1255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en-US"/>
          </a:p>
        </p:txBody>
      </p:sp>
      <p:grpSp>
        <p:nvGrpSpPr>
          <p:cNvPr id="168025" name="Group 89"/>
          <p:cNvGrpSpPr>
            <a:grpSpLocks/>
          </p:cNvGrpSpPr>
          <p:nvPr/>
        </p:nvGrpSpPr>
        <p:grpSpPr bwMode="auto">
          <a:xfrm>
            <a:off x="5662613" y="4013200"/>
            <a:ext cx="612775" cy="457200"/>
            <a:chOff x="2359" y="3560"/>
            <a:chExt cx="386" cy="288"/>
          </a:xfrm>
        </p:grpSpPr>
        <p:sp>
          <p:nvSpPr>
            <p:cNvPr id="10314" name="Rectangle 90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15" name="Text Box 91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HL</a:t>
              </a:r>
            </a:p>
          </p:txBody>
        </p:sp>
      </p:grpSp>
      <p:grpSp>
        <p:nvGrpSpPr>
          <p:cNvPr id="168031" name="Group 95"/>
          <p:cNvGrpSpPr>
            <a:grpSpLocks/>
          </p:cNvGrpSpPr>
          <p:nvPr/>
        </p:nvGrpSpPr>
        <p:grpSpPr bwMode="auto">
          <a:xfrm>
            <a:off x="5441950" y="3044825"/>
            <a:ext cx="695325" cy="471488"/>
            <a:chOff x="598" y="1763"/>
            <a:chExt cx="438" cy="297"/>
          </a:xfrm>
        </p:grpSpPr>
        <p:sp>
          <p:nvSpPr>
            <p:cNvPr id="10312" name="Rectangle 96"/>
            <p:cNvSpPr>
              <a:spLocks noChangeArrowheads="1"/>
            </p:cNvSpPr>
            <p:nvPr/>
          </p:nvSpPr>
          <p:spPr bwMode="auto">
            <a:xfrm>
              <a:off x="628" y="1780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13" name="Text Box 97"/>
            <p:cNvSpPr txBox="1">
              <a:spLocks noChangeArrowheads="1"/>
            </p:cNvSpPr>
            <p:nvPr/>
          </p:nvSpPr>
          <p:spPr bwMode="auto">
            <a:xfrm>
              <a:off x="598" y="1763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LJ</a:t>
              </a:r>
            </a:p>
          </p:txBody>
        </p:sp>
      </p:grpSp>
      <p:grpSp>
        <p:nvGrpSpPr>
          <p:cNvPr id="168034" name="Group 98"/>
          <p:cNvGrpSpPr>
            <a:grpSpLocks/>
          </p:cNvGrpSpPr>
          <p:nvPr/>
        </p:nvGrpSpPr>
        <p:grpSpPr bwMode="auto">
          <a:xfrm>
            <a:off x="5462588" y="3521075"/>
            <a:ext cx="442912" cy="471488"/>
            <a:chOff x="3796" y="2871"/>
            <a:chExt cx="279" cy="297"/>
          </a:xfrm>
        </p:grpSpPr>
        <p:sp>
          <p:nvSpPr>
            <p:cNvPr id="10310" name="Rectangle 99"/>
            <p:cNvSpPr>
              <a:spLocks noChangeArrowheads="1"/>
            </p:cNvSpPr>
            <p:nvPr/>
          </p:nvSpPr>
          <p:spPr bwMode="auto">
            <a:xfrm>
              <a:off x="3796" y="2888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11" name="Text Box 100"/>
            <p:cNvSpPr txBox="1">
              <a:spLocks noChangeArrowheads="1"/>
            </p:cNvSpPr>
            <p:nvPr/>
          </p:nvSpPr>
          <p:spPr bwMode="auto">
            <a:xfrm>
              <a:off x="3818" y="2871"/>
              <a:ext cx="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R</a:t>
              </a:r>
            </a:p>
          </p:txBody>
        </p:sp>
      </p:grpSp>
      <p:grpSp>
        <p:nvGrpSpPr>
          <p:cNvPr id="168040" name="Group 104"/>
          <p:cNvGrpSpPr>
            <a:grpSpLocks/>
          </p:cNvGrpSpPr>
          <p:nvPr/>
        </p:nvGrpSpPr>
        <p:grpSpPr bwMode="auto">
          <a:xfrm>
            <a:off x="5865813" y="2794000"/>
            <a:ext cx="612775" cy="457200"/>
            <a:chOff x="2359" y="3560"/>
            <a:chExt cx="386" cy="288"/>
          </a:xfrm>
        </p:grpSpPr>
        <p:sp>
          <p:nvSpPr>
            <p:cNvPr id="10308" name="Rectangle 105"/>
            <p:cNvSpPr>
              <a:spLocks noChangeArrowheads="1"/>
            </p:cNvSpPr>
            <p:nvPr/>
          </p:nvSpPr>
          <p:spPr bwMode="auto">
            <a:xfrm>
              <a:off x="2402" y="3561"/>
              <a:ext cx="279" cy="2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 altLang="en-US"/>
            </a:p>
          </p:txBody>
        </p:sp>
        <p:sp>
          <p:nvSpPr>
            <p:cNvPr id="10309" name="Text Box 106"/>
            <p:cNvSpPr txBox="1">
              <a:spLocks noChangeArrowheads="1"/>
            </p:cNvSpPr>
            <p:nvPr/>
          </p:nvSpPr>
          <p:spPr bwMode="auto">
            <a:xfrm>
              <a:off x="2359" y="3560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FJ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6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39775 -0.00417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168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-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43229 0.28472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168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14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4041E-6 L -0.40816 -0.25168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168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-12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0.00104 -0.15972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168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03073 0.23565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168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1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4271 0.30625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168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5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34883E-6 L 0.00938 0.06916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168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68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168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168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168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168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168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168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16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13" grpId="0" animBg="1"/>
      <p:bldP spid="168013" grpId="1" animBg="1"/>
      <p:bldP spid="168014" grpId="0" animBg="1"/>
      <p:bldP spid="168014" grpId="1" animBg="1"/>
      <p:bldP spid="168015" grpId="0" animBg="1"/>
      <p:bldP spid="168015" grpId="1" animBg="1"/>
      <p:bldP spid="168016" grpId="0" animBg="1"/>
      <p:bldP spid="168016" grpId="1" animBg="1"/>
      <p:bldP spid="168017" grpId="0" animBg="1"/>
      <p:bldP spid="168017" grpId="1" animBg="1"/>
      <p:bldP spid="168018" grpId="0" animBg="1"/>
      <p:bldP spid="168018" grpId="1" animBg="1"/>
      <p:bldP spid="168019" grpId="0" animBg="1"/>
      <p:bldP spid="168019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1880</Words>
  <Application>Microsoft Office PowerPoint</Application>
  <PresentationFormat>On-screen Show (4:3)</PresentationFormat>
  <Paragraphs>861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Book Antiqua</vt:lpstr>
      <vt:lpstr>Eurostile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FHSAA CCA 2010 7 Man Mechanics</dc:title>
  <dc:subject>FHSAA CCA 2010 7 Man Mechanics</dc:subject>
  <dc:creator>Greg C. Kaiser, M.D.</dc:creator>
  <dc:description>Used In the Officials Conference Field Clinic June 2010</dc:description>
  <cp:lastModifiedBy>Owner</cp:lastModifiedBy>
  <cp:revision>168</cp:revision>
  <dcterms:created xsi:type="dcterms:W3CDTF">2006-04-29T03:35:14Z</dcterms:created>
  <dcterms:modified xsi:type="dcterms:W3CDTF">2022-07-29T12:44:41Z</dcterms:modified>
  <cp:category>West Coast Officials Association - Tampa</cp:category>
</cp:coreProperties>
</file>