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81" r:id="rId18"/>
    <p:sldId id="272" r:id="rId19"/>
    <p:sldId id="273" r:id="rId20"/>
    <p:sldId id="274" r:id="rId21"/>
    <p:sldId id="282" r:id="rId22"/>
    <p:sldId id="275" r:id="rId23"/>
    <p:sldId id="283" r:id="rId24"/>
    <p:sldId id="276" r:id="rId25"/>
    <p:sldId id="277" r:id="rId26"/>
    <p:sldId id="284" r:id="rId27"/>
    <p:sldId id="278" r:id="rId28"/>
    <p:sldId id="279" r:id="rId29"/>
    <p:sldId id="280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773C-E4E7-400B-8469-CAB0A9CFD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7CC1A-FD7B-462B-870D-9EEB22705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3B84F-BD06-40AD-9E26-B426CFE0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A8CA5-4A09-4D4A-B287-AFDB3370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2D69-C963-4E52-9894-C1A9DE21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4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59A4-0259-4CD2-9A39-2AFC7D74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B7DBF-3822-4F89-AC92-4D6DB125E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66920-0728-4809-84EA-54E0C894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95D0-13D1-446B-B5DB-4136A9FA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504B7-68BB-4661-BBDF-328587C7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53CAE-EE50-4662-AF22-EA90456B3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01297-6ED4-446F-ADD9-11694D830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035A-83A9-4D9D-9D2D-3FBE2987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8713-D960-4BB5-A586-065F5B4A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52F1B-2410-4CD8-AAD5-1D6B5E5C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31226-6B97-495C-9300-FA2E8115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6864-D12B-4FD9-8CEB-733143ADF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01DF-1900-4035-86F1-3F4882ED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19DA6-CBF2-47AD-9DF9-0EF87F75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DDC35-BB9C-4AAA-A3A5-B8268F66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72EB-C1DE-4977-8DAF-068E4C454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A4501-2807-4882-9A24-7B6DB43A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1B2AB-3E2E-4F32-80CF-2E919D4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C6DFE-9ED4-47CF-BC6C-3548CD9A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98043-415E-4A0D-915E-2D0BF60D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750C-9373-4D5A-8D6B-CB695123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D64D1-F43A-4D18-A868-6CE8BEA8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1F38E-07F9-4195-9E4D-5D7D88D06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AAEBB-5FC0-4563-A5B3-9A7B3021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5655C-8428-49BC-9CB2-28F01537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4A8B0-281F-4B68-8925-B36D31A4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A601-18F7-4345-9F40-9A9D2D9A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0AE78-BE0E-46FB-8051-B1B74655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16E17-180C-439D-81B2-FF574B09A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0884A-7527-47F7-B6F0-619E647FD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1991E-CE28-4025-ACB6-B24B34F8E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027D0-247D-40E4-B835-4A098195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79916-F246-48E9-9826-A959D3ED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6E5F6-847C-4FCE-AED6-53BD9334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98F2-DB7E-4E0E-96CC-23F9DD02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E85B8-1624-4C8F-860E-4A0F268E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CA8FB-3D02-47DA-AA0F-83001103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B63B0-AC9B-4ABE-A0D9-99088F35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0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4FEC3-C487-4B18-89EE-9A922B84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214BA-0B3F-4125-87D8-543EE34D0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0072F-AE5C-4F74-BD8D-3DEE9C30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41841-ED92-4FC6-BB78-F5DA165C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B59A-AD76-41DC-81FA-E8D6BADB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ABB1F-1DBB-4FA6-ACCC-9003F116E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9B3FE-161F-4FD4-BE70-D5856831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9F166-FFE8-4BBE-A078-B67A54A0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070D7-C6E0-4FEF-89DA-5ECEBEC5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2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E5F7-C3B6-49E3-8928-5D0945B1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1F7E5-3D19-44A7-B0CA-7561E9074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E6BE4-24EA-4353-97D9-730C64D2D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599B8-3353-4E03-9B1E-44DA2A56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40B3F-8951-4F61-9947-60D2B011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10483-3A38-4879-836A-0A6F4B68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9E558-6806-4F1F-8B1A-91A805BF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F56D8-29CA-4DC2-A472-11A48C411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92107-5535-41F9-A0CD-D8DED5E3D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FC4A-93CF-4B30-9B3B-25091A8C876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6CA66-4845-4F6A-8506-A01A661AC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05A31-17DF-49B8-9562-C41079779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6017-7DF4-4F58-80B4-C1F5EDD0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CA276-3D69-4424-A0B3-D2B54EED3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0510"/>
            <a:ext cx="9144000" cy="4798503"/>
          </a:xfrm>
        </p:spPr>
        <p:txBody>
          <a:bodyPr>
            <a:normAutofit/>
          </a:bodyPr>
          <a:lstStyle/>
          <a:p>
            <a:r>
              <a:rPr lang="en-US" dirty="0"/>
              <a:t>THE 2021</a:t>
            </a:r>
            <a:br>
              <a:rPr lang="en-US" dirty="0"/>
            </a:br>
            <a:r>
              <a:rPr lang="en-US" dirty="0"/>
              <a:t>NEW DEEP WINGS</a:t>
            </a:r>
            <a:br>
              <a:rPr lang="en-US" dirty="0"/>
            </a:br>
            <a:r>
              <a:rPr lang="en-US" dirty="0"/>
              <a:t>MEETING </a:t>
            </a:r>
            <a:br>
              <a:rPr lang="en-US" dirty="0"/>
            </a:br>
            <a:r>
              <a:rPr lang="en-US" dirty="0"/>
              <a:t>JULY 31</a:t>
            </a:r>
            <a:r>
              <a:rPr lang="en-US" baseline="30000" dirty="0"/>
              <a:t>ST</a:t>
            </a:r>
            <a:r>
              <a:rPr lang="en-US" dirty="0"/>
              <a:t>, 2021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9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AEE0-8355-46BB-B446-A3175653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SCRIMMAGE KICKS (PUNTS)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938380-C927-4760-A580-0A0197B04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0480" y="-944478"/>
            <a:ext cx="5185608" cy="9793705"/>
          </a:xfrm>
        </p:spPr>
      </p:pic>
    </p:spTree>
    <p:extLst>
      <p:ext uri="{BB962C8B-B14F-4D97-AF65-F5344CB8AC3E}">
        <p14:creationId xmlns:p14="http://schemas.microsoft.com/office/powerpoint/2010/main" val="268473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971B1-31A7-451B-BBA5-60797C3B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FIELD GOALS &amp; TRYS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7079FE4-6264-4578-8B4F-8058C6233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63316"/>
            <a:ext cx="10206789" cy="5426242"/>
          </a:xfrm>
        </p:spPr>
      </p:pic>
    </p:spTree>
    <p:extLst>
      <p:ext uri="{BB962C8B-B14F-4D97-AF65-F5344CB8AC3E}">
        <p14:creationId xmlns:p14="http://schemas.microsoft.com/office/powerpoint/2010/main" val="429341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B208-5C84-41F4-9724-952756A8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FREE KICKS (ONSIDE)</a:t>
            </a:r>
          </a:p>
        </p:txBody>
      </p:sp>
      <p:pic>
        <p:nvPicPr>
          <p:cNvPr id="5" name="Content Placeholder 4" descr="Chart&#10;&#10;Description automatically generated with low confidence">
            <a:extLst>
              <a:ext uri="{FF2B5EF4-FFF2-40B4-BE49-F238E27FC236}">
                <a16:creationId xmlns:a16="http://schemas.microsoft.com/office/drawing/2014/main" id="{D79784F3-7AD7-4069-931A-45CC9CD86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95438" y="-1249278"/>
            <a:ext cx="5221703" cy="10295023"/>
          </a:xfrm>
        </p:spPr>
      </p:pic>
    </p:spTree>
    <p:extLst>
      <p:ext uri="{BB962C8B-B14F-4D97-AF65-F5344CB8AC3E}">
        <p14:creationId xmlns:p14="http://schemas.microsoft.com/office/powerpoint/2010/main" val="337429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581F-C27E-47DA-B67C-D1730393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52" y="365125"/>
            <a:ext cx="10707848" cy="1325563"/>
          </a:xfrm>
        </p:spPr>
        <p:txBody>
          <a:bodyPr/>
          <a:lstStyle/>
          <a:p>
            <a:r>
              <a:rPr lang="en-US" dirty="0"/>
              <a:t>POSITIONING – FREE KICK (AFTER FAIR CATCH)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FF14C9-56B0-4BAB-A2CD-56518DC5E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10814" y="-1437646"/>
            <a:ext cx="5378116" cy="10707849"/>
          </a:xfrm>
        </p:spPr>
      </p:pic>
    </p:spTree>
    <p:extLst>
      <p:ext uri="{BB962C8B-B14F-4D97-AF65-F5344CB8AC3E}">
        <p14:creationId xmlns:p14="http://schemas.microsoft.com/office/powerpoint/2010/main" val="227217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1B0E-E22D-4B60-AEE9-CF5C180E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 OFFICIATING – PRE SNAP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606F4-F94C-40E7-A307-FB5A3CF01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GET PLAYERS OUT OF JEOPARDY.</a:t>
            </a:r>
          </a:p>
          <a:p>
            <a:endParaRPr lang="en-US" sz="1200" dirty="0"/>
          </a:p>
          <a:p>
            <a:r>
              <a:rPr lang="en-US" dirty="0"/>
              <a:t>COUNT PLAYERS &amp; CONFIRM WITH BJ (TEAM B).</a:t>
            </a:r>
          </a:p>
          <a:p>
            <a:endParaRPr lang="en-US" sz="1200" dirty="0"/>
          </a:p>
          <a:p>
            <a:r>
              <a:rPr lang="en-US" u="sng" dirty="0"/>
              <a:t>KNOW THE NUMBER OF THE CURRENT DOWN </a:t>
            </a:r>
            <a:r>
              <a:rPr lang="en-US" dirty="0"/>
              <a:t>.</a:t>
            </a:r>
          </a:p>
          <a:p>
            <a:endParaRPr lang="en-US" sz="1200" dirty="0"/>
          </a:p>
          <a:p>
            <a:r>
              <a:rPr lang="en-US" dirty="0"/>
              <a:t>KNOW THE CLOCK STATUS – SHOULD IT BE RUNNING OR STOPPED.</a:t>
            </a:r>
          </a:p>
          <a:p>
            <a:endParaRPr lang="en-US" sz="1200" dirty="0"/>
          </a:p>
          <a:p>
            <a:r>
              <a:rPr lang="en-US" dirty="0"/>
              <a:t>IDENTIFY WHO YOUR INITIAL KEY IS.</a:t>
            </a:r>
          </a:p>
        </p:txBody>
      </p:sp>
    </p:spTree>
    <p:extLst>
      <p:ext uri="{BB962C8B-B14F-4D97-AF65-F5344CB8AC3E}">
        <p14:creationId xmlns:p14="http://schemas.microsoft.com/office/powerpoint/2010/main" val="417662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5F51-0CC3-4AF7-A367-6891FF44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 OFICIATING – AFTER THE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94D40-F2B9-4DBE-925A-1F2E62676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ACCORDION IN FROM THE SIDELINE – BE A PRESENCE.</a:t>
            </a:r>
          </a:p>
          <a:p>
            <a:endParaRPr lang="en-US" dirty="0"/>
          </a:p>
          <a:p>
            <a:r>
              <a:rPr lang="en-US" dirty="0"/>
              <a:t>HELP WITH THE BALL &amp; CLEARING THE PLAYERS.</a:t>
            </a:r>
          </a:p>
          <a:p>
            <a:endParaRPr lang="en-US" dirty="0"/>
          </a:p>
          <a:p>
            <a:r>
              <a:rPr lang="en-US" dirty="0"/>
              <a:t>INDICATE THE NUMBER OF THE NEXT DOWN – BY RAISING BOTH HANDS OVER HEAD WITH FINGERS EXTENDED, BACKING UP TO YOUR POSITION &amp; DROPPING THEM ON THE SIGNAL FROM THE R.</a:t>
            </a:r>
          </a:p>
          <a:p>
            <a:endParaRPr lang="en-US" dirty="0"/>
          </a:p>
          <a:p>
            <a:r>
              <a:rPr lang="en-US" dirty="0"/>
              <a:t>COVER YOUR PARTNERS FLAG WHEN THERE IS A PENALTY.</a:t>
            </a:r>
          </a:p>
        </p:txBody>
      </p:sp>
    </p:spTree>
    <p:extLst>
      <p:ext uri="{BB962C8B-B14F-4D97-AF65-F5344CB8AC3E}">
        <p14:creationId xmlns:p14="http://schemas.microsoft.com/office/powerpoint/2010/main" val="2987541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3C82F-E44F-42C2-ACC6-ACF2D9F2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 OFFICIATING – TIMEOUTS</a:t>
            </a:r>
          </a:p>
        </p:txBody>
      </p:sp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F1D764E-2E8F-4AC9-BD19-6820C2FD4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75" y="1335505"/>
            <a:ext cx="8891336" cy="5233737"/>
          </a:xfrm>
        </p:spPr>
      </p:pic>
    </p:spTree>
    <p:extLst>
      <p:ext uri="{BB962C8B-B14F-4D97-AF65-F5344CB8AC3E}">
        <p14:creationId xmlns:p14="http://schemas.microsoft.com/office/powerpoint/2010/main" val="2928733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9106-4E30-4904-B6DA-20DDE590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 OFFICIATING - MEASUREMENT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529F39-DD9A-4A70-9464-0A2C2A8D4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9018"/>
            <a:ext cx="10002253" cy="5133858"/>
          </a:xfrm>
        </p:spPr>
      </p:pic>
    </p:spTree>
    <p:extLst>
      <p:ext uri="{BB962C8B-B14F-4D97-AF65-F5344CB8AC3E}">
        <p14:creationId xmlns:p14="http://schemas.microsoft.com/office/powerpoint/2010/main" val="174662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B6F1-DB4F-4C8A-A319-2788F00B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BALL OFFICIATING – QUARTER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D7AD9-55C5-44E6-BF97-AAE6AD939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TO 2</a:t>
            </a:r>
            <a:r>
              <a:rPr lang="en-US" baseline="30000" dirty="0"/>
              <a:t>ND</a:t>
            </a:r>
            <a:r>
              <a:rPr lang="en-US" dirty="0"/>
              <a:t>  &amp; 3</a:t>
            </a:r>
            <a:r>
              <a:rPr lang="en-US" baseline="30000" dirty="0"/>
              <a:t>RD</a:t>
            </a:r>
            <a:r>
              <a:rPr lang="en-US" dirty="0"/>
              <a:t> TO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HALFTIME</a:t>
            </a:r>
          </a:p>
        </p:txBody>
      </p:sp>
    </p:spTree>
    <p:extLst>
      <p:ext uri="{BB962C8B-B14F-4D97-AF65-F5344CB8AC3E}">
        <p14:creationId xmlns:p14="http://schemas.microsoft.com/office/powerpoint/2010/main" val="304695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F832-3853-4006-BB5B-0F093AD2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C9794-464B-4CDA-B2C7-37A9E330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MAINTAIN THAT 20 YD CUSHION.</a:t>
            </a:r>
          </a:p>
          <a:p>
            <a:endParaRPr lang="en-US" dirty="0"/>
          </a:p>
          <a:p>
            <a:r>
              <a:rPr lang="en-US" dirty="0"/>
              <a:t>YOUR FIRST STEP SHOULD ALWAYS BE BACK AWAY FROM THE LINE OF SCRIMMAGE.</a:t>
            </a:r>
          </a:p>
          <a:p>
            <a:endParaRPr lang="en-US" dirty="0"/>
          </a:p>
          <a:p>
            <a:r>
              <a:rPr lang="en-US" dirty="0"/>
              <a:t>THE GOAL LINE IS YOUR RESPONSIBILITY.</a:t>
            </a:r>
          </a:p>
          <a:p>
            <a:endParaRPr lang="en-US" dirty="0"/>
          </a:p>
          <a:p>
            <a:r>
              <a:rPr lang="en-US" dirty="0"/>
              <a:t>YOU HAVE NO FORWARD PROGRESS UNTIL WE GET TO THE 2 YARD LINE – BUT YOU CAN ALWAYS “VERBALLY” HELP YOUR LINE OF SCRIMMAGE PARTNER ON LONG PLAYS.</a:t>
            </a:r>
          </a:p>
        </p:txBody>
      </p:sp>
    </p:spTree>
    <p:extLst>
      <p:ext uri="{BB962C8B-B14F-4D97-AF65-F5344CB8AC3E}">
        <p14:creationId xmlns:p14="http://schemas.microsoft.com/office/powerpoint/2010/main" val="21535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BB247-FB66-4946-8B39-426ABD46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STATEMENT &amp;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DFFC-1607-46C8-8FFE-161361B5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COMING TODAY.</a:t>
            </a:r>
          </a:p>
          <a:p>
            <a:r>
              <a:rPr lang="en-US" dirty="0"/>
              <a:t>THANK YOU FOR JOINING OUR COMMUNITY.</a:t>
            </a:r>
          </a:p>
          <a:p>
            <a:r>
              <a:rPr lang="en-US" dirty="0"/>
              <a:t>WHY WE NEED YOUR HELP.</a:t>
            </a:r>
          </a:p>
          <a:p>
            <a:endParaRPr lang="en-US" dirty="0"/>
          </a:p>
          <a:p>
            <a:r>
              <a:rPr lang="en-US" dirty="0"/>
              <a:t>PHIL LONG…………..assignphillong@yahoo.com …..(810) 444-0670</a:t>
            </a:r>
          </a:p>
          <a:p>
            <a:r>
              <a:rPr lang="en-US" dirty="0"/>
              <a:t>DAVID </a:t>
            </a:r>
            <a:r>
              <a:rPr lang="en-US" dirty="0" smtClean="0"/>
              <a:t>LEYTON…….david.s.leyton@gmail.com …….(810) 516-0700</a:t>
            </a:r>
            <a:endParaRPr lang="en-US" dirty="0"/>
          </a:p>
          <a:p>
            <a:r>
              <a:rPr lang="en-US" dirty="0"/>
              <a:t>TOM RAU…………….sporttom48@yahoo.com….……(810) 444-2810</a:t>
            </a:r>
          </a:p>
          <a:p>
            <a:r>
              <a:rPr lang="en-US" dirty="0"/>
              <a:t>JOEL BARNES……….jb3commish@gmail.com………..(810) 919-6326</a:t>
            </a:r>
          </a:p>
        </p:txBody>
      </p:sp>
    </p:spTree>
    <p:extLst>
      <p:ext uri="{BB962C8B-B14F-4D97-AF65-F5344CB8AC3E}">
        <p14:creationId xmlns:p14="http://schemas.microsoft.com/office/powerpoint/2010/main" val="830264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E2A4-FB02-420E-9B77-B82F1205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 – GOAL 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A56D-1C97-4C00-A8D4-658D8E68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GET TO THE 20 YARD LINE:</a:t>
            </a:r>
          </a:p>
          <a:p>
            <a:endParaRPr lang="en-US" sz="2000" dirty="0"/>
          </a:p>
          <a:p>
            <a:r>
              <a:rPr lang="en-US" dirty="0"/>
              <a:t>THE FJ AND SJ WILL NOW BE FIXED ON THE GOAL LINE.</a:t>
            </a:r>
          </a:p>
          <a:p>
            <a:endParaRPr lang="en-US" sz="2000" dirty="0"/>
          </a:p>
          <a:p>
            <a:r>
              <a:rPr lang="en-US" dirty="0"/>
              <a:t>GIVE YOURSELF SOME ROOM – GET AWAY FROM THE PYLON BY TAKING 2 OR 3 STEPS BACK, YOU DO NOT WANT TO BECOME PART  OF THE PLAY.</a:t>
            </a:r>
          </a:p>
          <a:p>
            <a:endParaRPr lang="en-US" sz="2000" dirty="0"/>
          </a:p>
          <a:p>
            <a:r>
              <a:rPr lang="en-US" dirty="0"/>
              <a:t>YOU STILL HAVE FORWARD PROGRESS INSIDE THE 2 YARD LINE.</a:t>
            </a:r>
          </a:p>
        </p:txBody>
      </p:sp>
    </p:spTree>
    <p:extLst>
      <p:ext uri="{BB962C8B-B14F-4D97-AF65-F5344CB8AC3E}">
        <p14:creationId xmlns:p14="http://schemas.microsoft.com/office/powerpoint/2010/main" val="401661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40A7-5D6B-4E97-BB9D-2B15F232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 – 20 TO THE 5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D8DA3A-CCB5-41D4-AB93-83221E658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6" y="1323473"/>
            <a:ext cx="9986210" cy="5342021"/>
          </a:xfrm>
        </p:spPr>
      </p:pic>
    </p:spTree>
    <p:extLst>
      <p:ext uri="{BB962C8B-B14F-4D97-AF65-F5344CB8AC3E}">
        <p14:creationId xmlns:p14="http://schemas.microsoft.com/office/powerpoint/2010/main" val="3418593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DCA5-3FF9-4D4F-B33A-0A6112D0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 – GOAL 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7D3F-6AA9-4B39-972B-83F70E3B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GET TO THE 5 YARD LINE:</a:t>
            </a:r>
          </a:p>
          <a:p>
            <a:endParaRPr lang="en-US" dirty="0"/>
          </a:p>
          <a:p>
            <a:r>
              <a:rPr lang="en-US" dirty="0"/>
              <a:t>THE FJ &amp; SJ WILL NOW BE FIXED ON THE END LINE.</a:t>
            </a:r>
          </a:p>
          <a:p>
            <a:endParaRPr lang="en-US" dirty="0"/>
          </a:p>
          <a:p>
            <a:r>
              <a:rPr lang="en-US" dirty="0"/>
              <a:t>AGAIN, GIVE YOURSELF SOME ROOM BACK THERE.</a:t>
            </a:r>
          </a:p>
          <a:p>
            <a:endParaRPr lang="en-US" dirty="0"/>
          </a:p>
          <a:p>
            <a:r>
              <a:rPr lang="en-US" dirty="0"/>
              <a:t>YOU MAY HAVE TO RULE ON SIDELINE OR THE END LINE. </a:t>
            </a:r>
          </a:p>
        </p:txBody>
      </p:sp>
    </p:spTree>
    <p:extLst>
      <p:ext uri="{BB962C8B-B14F-4D97-AF65-F5344CB8AC3E}">
        <p14:creationId xmlns:p14="http://schemas.microsoft.com/office/powerpoint/2010/main" val="2568336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4999-9CC9-412C-AE10-ABE032A3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 – 5 AND IN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5347"/>
            <a:ext cx="10122568" cy="5390148"/>
          </a:xfrm>
        </p:spPr>
      </p:pic>
    </p:spTree>
    <p:extLst>
      <p:ext uri="{BB962C8B-B14F-4D97-AF65-F5344CB8AC3E}">
        <p14:creationId xmlns:p14="http://schemas.microsoft.com/office/powerpoint/2010/main" val="3313918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1348-CB22-4D94-829D-6A113606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BALL OFFICIATING – GOAL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A87D-967B-4117-8161-18C14940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SOUNDING YOUR WHISTLE AND SIGNALING A TOUCHDOWN, MAKE SURE THE RUNNER IS ACROSS THE GOAL LINE WITH POSSESSION OF THE BALL.</a:t>
            </a:r>
          </a:p>
          <a:p>
            <a:endParaRPr lang="en-US" sz="1000" dirty="0"/>
          </a:p>
          <a:p>
            <a:r>
              <a:rPr lang="en-US" u="sng" dirty="0"/>
              <a:t>ON LONG SCORING PLAYS</a:t>
            </a:r>
            <a:r>
              <a:rPr lang="en-US" dirty="0"/>
              <a:t>:</a:t>
            </a:r>
          </a:p>
          <a:p>
            <a:endParaRPr lang="en-US" sz="1000" dirty="0"/>
          </a:p>
          <a:p>
            <a:r>
              <a:rPr lang="en-US" dirty="0"/>
              <a:t>BEFORE SOUNDING YOUR WHISTLE AND SIGNALING A TOUCHDOWN.</a:t>
            </a:r>
          </a:p>
          <a:p>
            <a:endParaRPr lang="en-US" sz="1000" dirty="0"/>
          </a:p>
          <a:p>
            <a:r>
              <a:rPr lang="en-US" dirty="0"/>
              <a:t>TAKE A LOOK TO YOUR LINE OF SCRIMMAGE PARTNER &amp; MAKE SURE THAT HE DOES NOT HAVE THE PLAY OUT OF BOUNDS.</a:t>
            </a:r>
          </a:p>
        </p:txBody>
      </p:sp>
    </p:spTree>
    <p:extLst>
      <p:ext uri="{BB962C8B-B14F-4D97-AF65-F5344CB8AC3E}">
        <p14:creationId xmlns:p14="http://schemas.microsoft.com/office/powerpoint/2010/main" val="2015129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A3F3-1BB4-4C6C-94E1-B8ADECDE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F9FD-B89E-4E71-AF44-36A93F89F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WHEN WE HAVE A CHANGE OF POSSESSION DURING THE DOWN.  (INTERCEPTION, FUMBLE OR PUNT RETURN)</a:t>
            </a:r>
          </a:p>
          <a:p>
            <a:endParaRPr lang="en-US" dirty="0"/>
          </a:p>
          <a:p>
            <a:r>
              <a:rPr lang="en-US" dirty="0"/>
              <a:t>NOW EVERYTHING FLIPS, THE FJ AND SJ ARE NOW RESPONSIBLE FOR THE FORWARD PROGRESS AND THE LINE OF SCRIMMAGE OFFICIALS HAVE THE GOAL LINE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2757492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0E41-DF9D-4224-A358-EB8C66DE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MECHANICS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F22210-6453-4A39-98AE-8054C87EA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2239"/>
            <a:ext cx="10515600" cy="5150636"/>
          </a:xfrm>
        </p:spPr>
      </p:pic>
    </p:spTree>
    <p:extLst>
      <p:ext uri="{BB962C8B-B14F-4D97-AF65-F5344CB8AC3E}">
        <p14:creationId xmlns:p14="http://schemas.microsoft.com/office/powerpoint/2010/main" val="2480983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3D672-25C8-48E3-B99D-2685508D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FBA2D-4B0A-47FA-A02E-A407138D1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u="sng" dirty="0"/>
              <a:t>CATCH VS NO-CATCH </a:t>
            </a:r>
            <a:r>
              <a:rPr lang="en-US" dirty="0"/>
              <a:t>:</a:t>
            </a:r>
          </a:p>
          <a:p>
            <a:r>
              <a:rPr lang="en-US" dirty="0"/>
              <a:t>HOW DO I KNOW WHICH OFFICIAL IS RESPONSIBLE FOR THE CATCH AND WHO IS RESPONSIBLE FOR THE FEET ?</a:t>
            </a:r>
          </a:p>
          <a:p>
            <a:endParaRPr lang="en-US" sz="1200" dirty="0"/>
          </a:p>
          <a:p>
            <a:r>
              <a:rPr lang="en-US" u="sng" dirty="0"/>
              <a:t>PASS INTERFERENCE </a:t>
            </a:r>
            <a:r>
              <a:rPr lang="en-US" dirty="0"/>
              <a:t>:</a:t>
            </a:r>
          </a:p>
          <a:p>
            <a:r>
              <a:rPr lang="en-US" dirty="0"/>
              <a:t>REMEMBER THERE MUST BE </a:t>
            </a:r>
            <a:r>
              <a:rPr lang="en-US" b="1" u="sng" dirty="0"/>
              <a:t>CONTACT</a:t>
            </a:r>
            <a:r>
              <a:rPr lang="en-US" dirty="0"/>
              <a:t> WHILE THE BALL IS IN THE AIR FOR THERE TO BE PASS INTERFERENCE.</a:t>
            </a:r>
          </a:p>
          <a:p>
            <a:r>
              <a:rPr lang="en-US" dirty="0"/>
              <a:t>BOTH PLAYERS HAVE AN EQUAL RIGHT TO TRY AND CATCH THE BALL.</a:t>
            </a:r>
          </a:p>
          <a:p>
            <a:r>
              <a:rPr lang="en-US" dirty="0"/>
              <a:t>ONLY MAKE THIS CALL WHEN YOU CAN PUT THE FOUL INTO ONE THE 4 CATEGORIES.</a:t>
            </a:r>
          </a:p>
        </p:txBody>
      </p:sp>
    </p:spTree>
    <p:extLst>
      <p:ext uri="{BB962C8B-B14F-4D97-AF65-F5344CB8AC3E}">
        <p14:creationId xmlns:p14="http://schemas.microsoft.com/office/powerpoint/2010/main" val="4155410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0D3A-7C6F-49C5-AAE9-02AD6B9B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A8E05-9FC2-454D-8512-26FC2DFB5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4 CATEGORIES OF PASS INTERFERENCE ARE;</a:t>
            </a:r>
          </a:p>
          <a:p>
            <a:endParaRPr lang="en-US" dirty="0"/>
          </a:p>
          <a:p>
            <a:r>
              <a:rPr lang="en-US" dirty="0"/>
              <a:t>PLAY THROUGH THE OPPONENT.</a:t>
            </a:r>
          </a:p>
          <a:p>
            <a:r>
              <a:rPr lang="en-US" dirty="0"/>
              <a:t>EARLY CONTACT WITH THE OPPONENT.</a:t>
            </a:r>
          </a:p>
          <a:p>
            <a:r>
              <a:rPr lang="en-US" dirty="0"/>
              <a:t>GRASP &amp; RESTRICT THE OPPONENT.</a:t>
            </a:r>
          </a:p>
          <a:p>
            <a:r>
              <a:rPr lang="en-US" dirty="0"/>
              <a:t>HOOK &amp; RESTRICT THE OPPONENT.</a:t>
            </a:r>
          </a:p>
        </p:txBody>
      </p:sp>
    </p:spTree>
    <p:extLst>
      <p:ext uri="{BB962C8B-B14F-4D97-AF65-F5344CB8AC3E}">
        <p14:creationId xmlns:p14="http://schemas.microsoft.com/office/powerpoint/2010/main" val="1872595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54A2-F6D0-4115-80A9-E03C0C5D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0CDE-FEDC-40A8-A4EB-B81224F36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7397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WANT YOU TO BE SUCCESSFUL.</a:t>
            </a:r>
          </a:p>
          <a:p>
            <a:endParaRPr lang="en-US" dirty="0"/>
          </a:p>
          <a:p>
            <a:r>
              <a:rPr lang="en-US" dirty="0"/>
              <a:t>YOU HAVE HELP FROM THE BACK JUDGE IN THE MIDDLE OF THE FIELD AND YOUR LINE OF SCRIMMAGE PARTNER ON YOUR SIDELINE.</a:t>
            </a:r>
          </a:p>
          <a:p>
            <a:endParaRPr lang="en-US" dirty="0"/>
          </a:p>
          <a:p>
            <a:r>
              <a:rPr lang="en-US" dirty="0"/>
              <a:t>REMEMBER THIS IS SUPPOSED TO BE FUN!</a:t>
            </a:r>
          </a:p>
          <a:p>
            <a:endParaRPr lang="en-US" dirty="0"/>
          </a:p>
          <a:p>
            <a:r>
              <a:rPr lang="en-US" dirty="0"/>
              <a:t>THE MECHANICS MANUAL CAN BE FOUND:</a:t>
            </a:r>
          </a:p>
          <a:p>
            <a:r>
              <a:rPr lang="en-US" dirty="0"/>
              <a:t>ON MHSAA.COM &gt; OFFICIALS &gt; SPORT SPECIFIC CONTENT &gt; FOOTBALL</a:t>
            </a:r>
          </a:p>
        </p:txBody>
      </p:sp>
    </p:spTree>
    <p:extLst>
      <p:ext uri="{BB962C8B-B14F-4D97-AF65-F5344CB8AC3E}">
        <p14:creationId xmlns:p14="http://schemas.microsoft.com/office/powerpoint/2010/main" val="182299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2E0C-C99A-4E1B-B3B8-D37EBDBA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OFFICIATING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C0AB-2260-4B3D-9283-775D4E873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– This comes with rules and mechanics knowledge &amp; experience (snaps).</a:t>
            </a:r>
          </a:p>
          <a:p>
            <a:endParaRPr lang="en-US" dirty="0"/>
          </a:p>
          <a:p>
            <a:r>
              <a:rPr lang="en-US" dirty="0"/>
              <a:t>COMMUNICATION – RESPECT to all; coaches, players &amp; crew mates.</a:t>
            </a:r>
          </a:p>
          <a:p>
            <a:endParaRPr lang="en-US" dirty="0"/>
          </a:p>
          <a:p>
            <a:r>
              <a:rPr lang="en-US" dirty="0"/>
              <a:t>UNIFORMS – Hats, Shirts, Pants &amp; Shoes.</a:t>
            </a:r>
          </a:p>
          <a:p>
            <a:endParaRPr lang="en-US" dirty="0"/>
          </a:p>
          <a:p>
            <a:r>
              <a:rPr lang="en-US" dirty="0"/>
              <a:t>EQUIPMENT – Flag, Whistle, Bean Bag, Game Card &amp; Down Counter.</a:t>
            </a:r>
          </a:p>
        </p:txBody>
      </p:sp>
    </p:spTree>
    <p:extLst>
      <p:ext uri="{BB962C8B-B14F-4D97-AF65-F5344CB8AC3E}">
        <p14:creationId xmlns:p14="http://schemas.microsoft.com/office/powerpoint/2010/main" val="3693768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1887-D1E3-4A41-8A49-C33E4DF4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6494" y="2057400"/>
            <a:ext cx="5719011" cy="2147889"/>
          </a:xfrm>
        </p:spPr>
        <p:txBody>
          <a:bodyPr>
            <a:noAutofit/>
          </a:bodyPr>
          <a:lstStyle/>
          <a:p>
            <a:r>
              <a:rPr lang="en-US" sz="6600" dirty="0"/>
              <a:t>ANY FURTHER QUESTIONS 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A62F-E676-4AC2-8619-EC3BC47E8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1253"/>
            <a:ext cx="10515600" cy="36571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3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6E151-69EA-4102-ACF2-D0839BD3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OFFICIATING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F0C9C-62AB-4B47-804F-B2C5A868D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299"/>
            <a:ext cx="10515600" cy="4423664"/>
          </a:xfrm>
        </p:spPr>
        <p:txBody>
          <a:bodyPr/>
          <a:lstStyle/>
          <a:p>
            <a:r>
              <a:rPr lang="en-US" dirty="0"/>
              <a:t>NO-NO’s – Hands on hips, Signaling while running, Confrontational Responses, &amp; Over Use of the Whistle.</a:t>
            </a:r>
          </a:p>
          <a:p>
            <a:endParaRPr lang="en-US" sz="1200" dirty="0"/>
          </a:p>
          <a:p>
            <a:r>
              <a:rPr lang="en-US" dirty="0"/>
              <a:t>We have no “Down Time” – Officiate the entire game including timeouts.</a:t>
            </a:r>
          </a:p>
          <a:p>
            <a:endParaRPr lang="en-US" sz="1200" dirty="0"/>
          </a:p>
          <a:p>
            <a:r>
              <a:rPr lang="en-US" dirty="0"/>
              <a:t>KEEP Your Hands </a:t>
            </a:r>
            <a:r>
              <a:rPr lang="en-US" b="1" u="sng" dirty="0"/>
              <a:t>OFF</a:t>
            </a:r>
            <a:r>
              <a:rPr lang="en-US" dirty="0"/>
              <a:t> of the players.</a:t>
            </a:r>
          </a:p>
          <a:p>
            <a:endParaRPr lang="en-US" sz="1200" dirty="0"/>
          </a:p>
          <a:p>
            <a:r>
              <a:rPr lang="en-US" dirty="0"/>
              <a:t>WHEN “TO” AND WHEN “</a:t>
            </a:r>
            <a:r>
              <a:rPr lang="en-US" u="sng" dirty="0"/>
              <a:t>NOT TO</a:t>
            </a:r>
            <a:r>
              <a:rPr lang="en-US" dirty="0"/>
              <a:t>” THROW THE FLAG:</a:t>
            </a:r>
          </a:p>
          <a:p>
            <a:r>
              <a:rPr lang="en-US" dirty="0"/>
              <a:t>(TRAIN WRECKS VS FENDER BENDERS)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3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0DF-5908-4FD5-956C-1CED0844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OFFICIATING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5BA5A-4102-430C-A3B5-1105449A5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Sides – Let a </a:t>
            </a:r>
            <a:r>
              <a:rPr lang="en-US" u="sng" dirty="0"/>
              <a:t>potential</a:t>
            </a:r>
            <a:r>
              <a:rPr lang="en-US" dirty="0"/>
              <a:t> incomplete pass hit the ground before sounding your whistle.</a:t>
            </a:r>
          </a:p>
          <a:p>
            <a:endParaRPr lang="en-US" sz="1400" dirty="0"/>
          </a:p>
          <a:p>
            <a:r>
              <a:rPr lang="en-US" dirty="0"/>
              <a:t>Crew Savers – If you have information about something, don’t keep it to yourself, “Share” with your crew.</a:t>
            </a:r>
          </a:p>
          <a:p>
            <a:endParaRPr lang="en-US" sz="1400" dirty="0"/>
          </a:p>
          <a:p>
            <a:r>
              <a:rPr lang="en-US" dirty="0"/>
              <a:t>Basic Fundamental Terms you need to understand.</a:t>
            </a:r>
          </a:p>
          <a:p>
            <a:pPr lvl="1"/>
            <a:r>
              <a:rPr lang="en-US" dirty="0"/>
              <a:t>Live Ball</a:t>
            </a:r>
          </a:p>
          <a:p>
            <a:pPr lvl="1"/>
            <a:r>
              <a:rPr lang="en-US" dirty="0"/>
              <a:t>Dead Ball</a:t>
            </a:r>
          </a:p>
          <a:p>
            <a:pPr lvl="1"/>
            <a:r>
              <a:rPr lang="en-US" dirty="0"/>
              <a:t>Forward Progress</a:t>
            </a:r>
          </a:p>
        </p:txBody>
      </p:sp>
    </p:spTree>
    <p:extLst>
      <p:ext uri="{BB962C8B-B14F-4D97-AF65-F5344CB8AC3E}">
        <p14:creationId xmlns:p14="http://schemas.microsoft.com/office/powerpoint/2010/main" val="384905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E1E4-4CBE-4579-BFD2-C101227CA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(GENERAL)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BBDE-4C60-4B92-BAE2-BE28DD465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showing up for your first game, what would be one of the MOST important things for a new official to know ?</a:t>
            </a:r>
          </a:p>
          <a:p>
            <a:endParaRPr lang="en-US" sz="1000" dirty="0"/>
          </a:p>
          <a:p>
            <a:r>
              <a:rPr lang="en-US" dirty="0"/>
              <a:t>Answer – where am I supposed to be lined up.</a:t>
            </a:r>
          </a:p>
          <a:p>
            <a:endParaRPr lang="en-US" sz="1000" dirty="0"/>
          </a:p>
          <a:p>
            <a:r>
              <a:rPr lang="en-US" dirty="0"/>
              <a:t>What are the 7 positions for the officials ?  R, U, H, L, B and FJ/SJ.</a:t>
            </a:r>
          </a:p>
          <a:p>
            <a:endParaRPr lang="en-US" sz="1000" dirty="0"/>
          </a:p>
          <a:p>
            <a:r>
              <a:rPr lang="en-US" dirty="0"/>
              <a:t>The next few slides will get you in the right spots, depending on the type of play that is about to happen.</a:t>
            </a:r>
          </a:p>
        </p:txBody>
      </p:sp>
    </p:spTree>
    <p:extLst>
      <p:ext uri="{BB962C8B-B14F-4D97-AF65-F5344CB8AC3E}">
        <p14:creationId xmlns:p14="http://schemas.microsoft.com/office/powerpoint/2010/main" val="12947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160E-9941-4A64-BB5C-B217D2BB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COIN TOSS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8F3785-848B-4BBF-AA0B-F853368D17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67407"/>
            <a:ext cx="10423358" cy="5298088"/>
          </a:xfrm>
        </p:spPr>
      </p:pic>
    </p:spTree>
    <p:extLst>
      <p:ext uri="{BB962C8B-B14F-4D97-AF65-F5344CB8AC3E}">
        <p14:creationId xmlns:p14="http://schemas.microsoft.com/office/powerpoint/2010/main" val="378950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C0BA-412C-4384-B73F-D5835F0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FREE KICKS (KICKOFFS)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67F1E2-040B-4747-B061-373633D7A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7101" y="-1353552"/>
            <a:ext cx="5257797" cy="10515602"/>
          </a:xfrm>
        </p:spPr>
      </p:pic>
    </p:spTree>
    <p:extLst>
      <p:ext uri="{BB962C8B-B14F-4D97-AF65-F5344CB8AC3E}">
        <p14:creationId xmlns:p14="http://schemas.microsoft.com/office/powerpoint/2010/main" val="313438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B78D-5EC2-4B96-B438-5483F0B5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– SCRIMMAGE DOWNS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44FBC4-58DD-4BF0-BF8A-B160BBA99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8474" y="-1102894"/>
            <a:ext cx="5317956" cy="10098505"/>
          </a:xfrm>
        </p:spPr>
      </p:pic>
    </p:spTree>
    <p:extLst>
      <p:ext uri="{BB962C8B-B14F-4D97-AF65-F5344CB8AC3E}">
        <p14:creationId xmlns:p14="http://schemas.microsoft.com/office/powerpoint/2010/main" val="134488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985</Words>
  <Application>Microsoft Office PowerPoint</Application>
  <PresentationFormat>Widescreen</PresentationFormat>
  <Paragraphs>140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THE 2021 NEW DEEP WINGS MEETING  JULY 31ST, 2021 </vt:lpstr>
      <vt:lpstr>OPENING STATEMENT &amp; INTRODUCTIONS</vt:lpstr>
      <vt:lpstr>OFFICIATING PHILOSOPHY</vt:lpstr>
      <vt:lpstr>OFFICIATING PHILOSOPHY</vt:lpstr>
      <vt:lpstr>OFFICIATING PHILOSOPHY</vt:lpstr>
      <vt:lpstr>POSITIONING – (GENERAL)</vt:lpstr>
      <vt:lpstr>POSITIONING – COIN TOSS</vt:lpstr>
      <vt:lpstr>POSITIONING – FREE KICKS (KICKOFFS)</vt:lpstr>
      <vt:lpstr>POSITIONING – SCRIMMAGE DOWNS</vt:lpstr>
      <vt:lpstr>POSITIONING – SCRIMMAGE KICKS (PUNTS)</vt:lpstr>
      <vt:lpstr>POSITIONING – FIELD GOALS &amp; TRYS</vt:lpstr>
      <vt:lpstr>POSITIONING – FREE KICKS (ONSIDE)</vt:lpstr>
      <vt:lpstr>POSITIONING – FREE KICK (AFTER FAIR CATCH)</vt:lpstr>
      <vt:lpstr>DEAD BALL OFFICIATING – PRE SNAP</vt:lpstr>
      <vt:lpstr>DEAD BALL OFICIATING – AFTER THE PLAY</vt:lpstr>
      <vt:lpstr>DEAD BALL OFFICIATING – TIMEOUTS</vt:lpstr>
      <vt:lpstr>DEAD BALL OFFICIATING - MEASUREMENT</vt:lpstr>
      <vt:lpstr>DEAD BALL OFFICIATING – QUARTER CHANGE</vt:lpstr>
      <vt:lpstr>LIVE BALL OFFICIATING</vt:lpstr>
      <vt:lpstr>LIVE BALL OFFICIATING – GOAL LINE </vt:lpstr>
      <vt:lpstr>LIVE BALL OFFICIATING – 20 TO THE 5</vt:lpstr>
      <vt:lpstr>LIVE BALL OFFICIATING – GOAL LINE </vt:lpstr>
      <vt:lpstr>LIVE BALL OFFICIATING – 5 AND IN</vt:lpstr>
      <vt:lpstr>LIVE BALL OFFICIATING – GOAL LINE</vt:lpstr>
      <vt:lpstr>REVERSE MECHANICS</vt:lpstr>
      <vt:lpstr>REVERSE MECHANICS</vt:lpstr>
      <vt:lpstr>BIG CALLS</vt:lpstr>
      <vt:lpstr>PASS INTERFERENCE</vt:lpstr>
      <vt:lpstr>CLOSING REMARKS</vt:lpstr>
      <vt:lpstr>ANY FURTHER QUESTIONS 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2021 NEW DEEP WINGS MEETING  JULY 31ST, 2021 </dc:title>
  <dc:creator>Joel Barnes</dc:creator>
  <cp:lastModifiedBy>Joel Barnes</cp:lastModifiedBy>
  <cp:revision>22</cp:revision>
  <dcterms:created xsi:type="dcterms:W3CDTF">2021-07-19T21:15:55Z</dcterms:created>
  <dcterms:modified xsi:type="dcterms:W3CDTF">2021-07-30T17:41:39Z</dcterms:modified>
</cp:coreProperties>
</file>